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79" r:id="rId7"/>
    <p:sldId id="280" r:id="rId8"/>
    <p:sldId id="315" r:id="rId9"/>
    <p:sldId id="304" r:id="rId10"/>
    <p:sldId id="305" r:id="rId11"/>
    <p:sldId id="312" r:id="rId12"/>
    <p:sldId id="311" r:id="rId13"/>
    <p:sldId id="313" r:id="rId14"/>
    <p:sldId id="268" r:id="rId15"/>
    <p:sldId id="314" r:id="rId16"/>
    <p:sldId id="317" r:id="rId17"/>
    <p:sldId id="318" r:id="rId18"/>
    <p:sldId id="316" r:id="rId19"/>
    <p:sldId id="276" r:id="rId20"/>
    <p:sldId id="275" r:id="rId21"/>
  </p:sldIdLst>
  <p:sldSz cx="6858000" cy="9906000" type="A4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FB98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9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613" y="-164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950D9ED6-7A08-499A-95EC-E1D92DDF1BFF}" type="datetimeFigureOut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4888" y="1252538"/>
            <a:ext cx="23383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EC5CBA6C-5079-4F7D-9C03-A85FF6B43F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731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1420-B83C-4C58-A0EC-1A3071E587E2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770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539F-5526-4D04-8FD6-260459D8BC5F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54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3D84-5621-4CC5-8FC4-57C7F07D8C49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25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A845-20CD-48D2-A2D5-B5407AFF0FCB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075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A997-C117-4E07-8358-707BEF18102A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999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6C61-18D9-4AC9-AA51-71DA4C67CC89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683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93E7-F14A-4576-8224-71FB96D1D432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633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12DF-9BCA-4E06-AD49-34DFDD5BC2B2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19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E020-7334-4238-9110-095FAD913287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93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5DA89-3C9A-4A3F-BA1A-AD4015311DE3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85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BB7A1-BAA2-4685-9A13-423FC750900D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06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F4AF4-3935-4223-9569-5734B3B1160A}" type="datetime1">
              <a:rPr kumimoji="1" lang="ja-JP" altLang="en-US" smtClean="0"/>
              <a:t>2023/9/20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EA90D-F275-432F-8053-456A4E092F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07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png"/><Relationship Id="rId7" Type="http://schemas.openxmlformats.org/officeDocument/2006/relationships/image" Target="../media/image2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0" Type="http://schemas.openxmlformats.org/officeDocument/2006/relationships/image" Target="../media/image23.png"/><Relationship Id="rId4" Type="http://schemas.openxmlformats.org/officeDocument/2006/relationships/image" Target="../media/image15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jpeg"/><Relationship Id="rId7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10" Type="http://schemas.openxmlformats.org/officeDocument/2006/relationships/image" Target="../media/image24.png"/><Relationship Id="rId4" Type="http://schemas.openxmlformats.org/officeDocument/2006/relationships/image" Target="../media/image16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4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rawingObject2">
            <a:extLst>
              <a:ext uri="{FF2B5EF4-FFF2-40B4-BE49-F238E27FC236}">
                <a16:creationId xmlns:a16="http://schemas.microsoft.com/office/drawing/2014/main" id="{E8D9608A-6B4B-4561-B61C-C74C30FB5185}"/>
              </a:ext>
            </a:extLst>
          </p:cNvPr>
          <p:cNvGrpSpPr>
            <a:grpSpLocks/>
          </p:cNvGrpSpPr>
          <p:nvPr/>
        </p:nvGrpSpPr>
        <p:grpSpPr bwMode="auto">
          <a:xfrm>
            <a:off x="406400" y="3687445"/>
            <a:ext cx="6045200" cy="2531668"/>
            <a:chOff x="0" y="0"/>
            <a:chExt cx="60452" cy="14719"/>
          </a:xfrm>
        </p:grpSpPr>
        <p:sp>
          <p:nvSpPr>
            <p:cNvPr id="5" name="Shape 3">
              <a:extLst>
                <a:ext uri="{FF2B5EF4-FFF2-40B4-BE49-F238E27FC236}">
                  <a16:creationId xmlns:a16="http://schemas.microsoft.com/office/drawing/2014/main" id="{2A6BEF9C-6AE2-4714-89C9-41C77A60F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395"/>
              <a:ext cx="57092" cy="6"/>
            </a:xfrm>
            <a:custGeom>
              <a:avLst/>
              <a:gdLst>
                <a:gd name="T0" fmla="*/ 0 w 5709284"/>
                <a:gd name="T1" fmla="*/ 0 h 635"/>
                <a:gd name="T2" fmla="*/ 5709284 w 5709284"/>
                <a:gd name="T3" fmla="*/ 635 h 635"/>
                <a:gd name="T4" fmla="*/ 0 w 5709284"/>
                <a:gd name="T5" fmla="*/ 0 h 635"/>
                <a:gd name="T6" fmla="*/ 5709284 w 5709284"/>
                <a:gd name="T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T4" t="T5" r="T6" b="T7"/>
              <a:pathLst>
                <a:path w="5709284" h="635">
                  <a:moveTo>
                    <a:pt x="0" y="0"/>
                  </a:moveTo>
                  <a:lnTo>
                    <a:pt x="5709284" y="635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Shape 4">
              <a:extLst>
                <a:ext uri="{FF2B5EF4-FFF2-40B4-BE49-F238E27FC236}">
                  <a16:creationId xmlns:a16="http://schemas.microsoft.com/office/drawing/2014/main" id="{2CDC2C1D-88BF-4C3A-95C8-8992DD55D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" y="0"/>
              <a:ext cx="4255" cy="14719"/>
            </a:xfrm>
            <a:custGeom>
              <a:avLst/>
              <a:gdLst>
                <a:gd name="T0" fmla="*/ 0 w 425451"/>
                <a:gd name="T1" fmla="*/ 0 h 1471930"/>
                <a:gd name="T2" fmla="*/ 0 w 425451"/>
                <a:gd name="T3" fmla="*/ 1471930 h 1471930"/>
                <a:gd name="T4" fmla="*/ 425451 w 425451"/>
                <a:gd name="T5" fmla="*/ 1471930 h 1471930"/>
                <a:gd name="T6" fmla="*/ 425451 w 425451"/>
                <a:gd name="T7" fmla="*/ 0 h 1471930"/>
                <a:gd name="T8" fmla="*/ 0 w 425451"/>
                <a:gd name="T9" fmla="*/ 0 h 1471930"/>
                <a:gd name="T10" fmla="*/ 0 w 425451"/>
                <a:gd name="T11" fmla="*/ 0 h 1471930"/>
                <a:gd name="T12" fmla="*/ 425451 w 425451"/>
                <a:gd name="T13" fmla="*/ 1471930 h 147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25451" h="1471930">
                  <a:moveTo>
                    <a:pt x="0" y="0"/>
                  </a:moveTo>
                  <a:lnTo>
                    <a:pt x="0" y="1471930"/>
                  </a:lnTo>
                  <a:lnTo>
                    <a:pt x="425451" y="1471930"/>
                  </a:lnTo>
                  <a:lnTo>
                    <a:pt x="425451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3ECEFA4-271F-4CD8-A6FE-097AC17AA450}"/>
              </a:ext>
            </a:extLst>
          </p:cNvPr>
          <p:cNvSpPr txBox="1"/>
          <p:nvPr/>
        </p:nvSpPr>
        <p:spPr>
          <a:xfrm>
            <a:off x="1429906" y="3781815"/>
            <a:ext cx="4596194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/>
              <a:t>Stock management system modification</a:t>
            </a:r>
          </a:p>
          <a:p>
            <a:pPr algn="r"/>
            <a:r>
              <a:rPr kumimoji="1" lang="en-US" altLang="ja-JP" b="1" dirty="0"/>
              <a:t>Specifications </a:t>
            </a:r>
          </a:p>
          <a:p>
            <a:pPr algn="r"/>
            <a:r>
              <a:rPr kumimoji="1" lang="en-US" altLang="ja-JP" b="1" dirty="0"/>
              <a:t>Documentation EN Blueprint for SMPT</a:t>
            </a:r>
          </a:p>
          <a:p>
            <a:pPr algn="r"/>
            <a:r>
              <a:rPr kumimoji="1" lang="en-US" altLang="ja-JP" sz="1400" b="1" dirty="0"/>
              <a:t>Blueprint</a:t>
            </a:r>
          </a:p>
          <a:p>
            <a:pPr algn="r"/>
            <a:endParaRPr kumimoji="1" lang="en-US" altLang="ja-JP" sz="1400" dirty="0"/>
          </a:p>
          <a:p>
            <a:pPr algn="r"/>
            <a:r>
              <a:rPr kumimoji="1" lang="en-US" altLang="ja-JP" sz="1200" dirty="0"/>
              <a:t>R6</a:t>
            </a:r>
          </a:p>
          <a:p>
            <a:pPr algn="r"/>
            <a:r>
              <a:rPr kumimoji="1" lang="en-US" altLang="ja-JP" sz="1200" dirty="0"/>
              <a:t>Made for: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Sanko Mold and Plastics (Thailand) Co., Ltd.</a:t>
            </a:r>
          </a:p>
          <a:p>
            <a:pPr algn="r"/>
            <a:r>
              <a:rPr kumimoji="1" lang="en-US" altLang="ja-JP" sz="1200" dirty="0"/>
              <a:t>By: TOMAS TECH CO.,LTD.</a:t>
            </a:r>
          </a:p>
          <a:p>
            <a:pPr algn="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600D60E-DEF8-4FC2-9AF6-F632CD65EC1B}"/>
              </a:ext>
            </a:extLst>
          </p:cNvPr>
          <p:cNvSpPr/>
          <p:nvPr/>
        </p:nvSpPr>
        <p:spPr>
          <a:xfrm>
            <a:off x="406401" y="479503"/>
            <a:ext cx="1544320" cy="489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</a:rPr>
              <a:t>Version </a:t>
            </a:r>
            <a:r>
              <a:rPr kumimoji="1" lang="th-TH" altLang="ja-JP" sz="1100" dirty="0">
                <a:solidFill>
                  <a:srgbClr val="FF0000"/>
                </a:solidFill>
              </a:rPr>
              <a:t>2</a:t>
            </a:r>
            <a:r>
              <a:rPr kumimoji="1" lang="en-US" altLang="ja-JP" sz="1100" dirty="0">
                <a:solidFill>
                  <a:srgbClr val="FF0000"/>
                </a:solidFill>
              </a:rPr>
              <a:t>0/Sep/2023</a:t>
            </a:r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5B4DA840-04A4-4B68-85C0-2E5D055F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010B2CE-2E6A-4AD5-BE49-4FB62FDB8834}"/>
              </a:ext>
            </a:extLst>
          </p:cNvPr>
          <p:cNvSpPr/>
          <p:nvPr/>
        </p:nvSpPr>
        <p:spPr>
          <a:xfrm>
            <a:off x="4907281" y="479503"/>
            <a:ext cx="1544320" cy="489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</a:rPr>
              <a:t>Confidential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100246B-710B-9FC3-F6E6-8CE33345F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" y="7857987"/>
            <a:ext cx="5955176" cy="142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534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3762151-4328-4DD9-8D29-5A720332379A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4. System functional specifications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D3446FF-91A2-4882-ADFB-35C92745D8C9}"/>
              </a:ext>
            </a:extLst>
          </p:cNvPr>
          <p:cNvSpPr/>
          <p:nvPr/>
        </p:nvSpPr>
        <p:spPr>
          <a:xfrm>
            <a:off x="406400" y="1345290"/>
            <a:ext cx="6117062" cy="78361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6DA7BFF-5EDF-40B8-8A19-4B584AB64AEA}"/>
              </a:ext>
            </a:extLst>
          </p:cNvPr>
          <p:cNvSpPr txBox="1"/>
          <p:nvPr/>
        </p:nvSpPr>
        <p:spPr>
          <a:xfrm>
            <a:off x="406400" y="919232"/>
            <a:ext cx="6117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4-1. Warehouse Inbound</a:t>
            </a:r>
          </a:p>
          <a:p>
            <a:r>
              <a:rPr kumimoji="1" lang="en-US" altLang="ja-JP" sz="1100" b="1" dirty="0"/>
              <a:t>4-1-1. Inbound Handy terminal function</a:t>
            </a:r>
          </a:p>
        </p:txBody>
      </p:sp>
      <p:pic>
        <p:nvPicPr>
          <p:cNvPr id="372" name="รูปภาพ 3">
            <a:extLst>
              <a:ext uri="{FF2B5EF4-FFF2-40B4-BE49-F238E27FC236}">
                <a16:creationId xmlns:a16="http://schemas.microsoft.com/office/drawing/2014/main" id="{E73A243B-94DA-4B5C-A5B7-A5335F4DD82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491" y="1879660"/>
            <a:ext cx="1716979" cy="2217799"/>
          </a:xfrm>
          <a:prstGeom prst="rect">
            <a:avLst/>
          </a:prstGeom>
        </p:spPr>
      </p:pic>
      <p:pic>
        <p:nvPicPr>
          <p:cNvPr id="373" name="図 372">
            <a:extLst>
              <a:ext uri="{FF2B5EF4-FFF2-40B4-BE49-F238E27FC236}">
                <a16:creationId xmlns:a16="http://schemas.microsoft.com/office/drawing/2014/main" id="{957FC07A-B6A2-4D30-9863-BF79374BF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367" y="2462351"/>
            <a:ext cx="782660" cy="177846"/>
          </a:xfrm>
          <a:prstGeom prst="rect">
            <a:avLst/>
          </a:prstGeom>
        </p:spPr>
      </p:pic>
      <p:pic>
        <p:nvPicPr>
          <p:cNvPr id="374" name="図 373">
            <a:extLst>
              <a:ext uri="{FF2B5EF4-FFF2-40B4-BE49-F238E27FC236}">
                <a16:creationId xmlns:a16="http://schemas.microsoft.com/office/drawing/2014/main" id="{00F1B0F2-FBC7-4C5C-878D-E520D66062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7874" y="2214496"/>
            <a:ext cx="558985" cy="152060"/>
          </a:xfrm>
          <a:prstGeom prst="rect">
            <a:avLst/>
          </a:prstGeom>
        </p:spPr>
      </p:pic>
      <p:sp>
        <p:nvSpPr>
          <p:cNvPr id="375" name="テキスト ボックス 374">
            <a:extLst>
              <a:ext uri="{FF2B5EF4-FFF2-40B4-BE49-F238E27FC236}">
                <a16:creationId xmlns:a16="http://schemas.microsoft.com/office/drawing/2014/main" id="{7D5496A7-8A06-4BC7-B750-C01B352914C4}"/>
              </a:ext>
            </a:extLst>
          </p:cNvPr>
          <p:cNvSpPr txBox="1"/>
          <p:nvPr/>
        </p:nvSpPr>
        <p:spPr>
          <a:xfrm>
            <a:off x="4885268" y="2445051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76" name="図 375">
            <a:extLst>
              <a:ext uri="{FF2B5EF4-FFF2-40B4-BE49-F238E27FC236}">
                <a16:creationId xmlns:a16="http://schemas.microsoft.com/office/drawing/2014/main" id="{0A25188C-DF5D-4DFE-89DF-3E7183B7B6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7165" y="1999044"/>
            <a:ext cx="1182132" cy="177846"/>
          </a:xfrm>
          <a:prstGeom prst="rect">
            <a:avLst/>
          </a:prstGeom>
        </p:spPr>
      </p:pic>
      <p:sp>
        <p:nvSpPr>
          <p:cNvPr id="377" name="テキスト ボックス 376">
            <a:extLst>
              <a:ext uri="{FF2B5EF4-FFF2-40B4-BE49-F238E27FC236}">
                <a16:creationId xmlns:a16="http://schemas.microsoft.com/office/drawing/2014/main" id="{83980C99-C8B6-4DD0-8866-7D2B5C0F9DEF}"/>
              </a:ext>
            </a:extLst>
          </p:cNvPr>
          <p:cNvSpPr txBox="1"/>
          <p:nvPr/>
        </p:nvSpPr>
        <p:spPr>
          <a:xfrm>
            <a:off x="4619741" y="1967312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378" name="図 377">
            <a:extLst>
              <a:ext uri="{FF2B5EF4-FFF2-40B4-BE49-F238E27FC236}">
                <a16:creationId xmlns:a16="http://schemas.microsoft.com/office/drawing/2014/main" id="{872FD2DC-E333-4557-9BF5-85AC9AD3B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3411" y="2214495"/>
            <a:ext cx="642805" cy="158497"/>
          </a:xfrm>
          <a:prstGeom prst="rect">
            <a:avLst/>
          </a:prstGeom>
        </p:spPr>
      </p:pic>
      <p:pic>
        <p:nvPicPr>
          <p:cNvPr id="379" name="図 378">
            <a:extLst>
              <a:ext uri="{FF2B5EF4-FFF2-40B4-BE49-F238E27FC236}">
                <a16:creationId xmlns:a16="http://schemas.microsoft.com/office/drawing/2014/main" id="{CBE2D9A8-3EBE-4F61-9A3F-7E7E3EB3F9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862" y="2301681"/>
            <a:ext cx="1303133" cy="1497688"/>
          </a:xfrm>
          <a:prstGeom prst="rect">
            <a:avLst/>
          </a:prstGeom>
        </p:spPr>
      </p:pic>
      <p:pic>
        <p:nvPicPr>
          <p:cNvPr id="380" name="図 379">
            <a:extLst>
              <a:ext uri="{FF2B5EF4-FFF2-40B4-BE49-F238E27FC236}">
                <a16:creationId xmlns:a16="http://schemas.microsoft.com/office/drawing/2014/main" id="{0D42D74C-162E-4791-ADC1-E84E9E24F71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4675002" y="3834604"/>
            <a:ext cx="358274" cy="204472"/>
          </a:xfrm>
          <a:prstGeom prst="rect">
            <a:avLst/>
          </a:prstGeom>
        </p:spPr>
      </p:pic>
      <p:pic>
        <p:nvPicPr>
          <p:cNvPr id="381" name="図 380">
            <a:extLst>
              <a:ext uri="{FF2B5EF4-FFF2-40B4-BE49-F238E27FC236}">
                <a16:creationId xmlns:a16="http://schemas.microsoft.com/office/drawing/2014/main" id="{F74A256D-11CA-4592-AEDC-1CFAE4C81F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3777" y="3856109"/>
            <a:ext cx="258900" cy="151487"/>
          </a:xfrm>
          <a:prstGeom prst="rect">
            <a:avLst/>
          </a:prstGeom>
        </p:spPr>
      </p:pic>
      <p:sp>
        <p:nvSpPr>
          <p:cNvPr id="382" name="テキスト ボックス 381">
            <a:extLst>
              <a:ext uri="{FF2B5EF4-FFF2-40B4-BE49-F238E27FC236}">
                <a16:creationId xmlns:a16="http://schemas.microsoft.com/office/drawing/2014/main" id="{B4B79ABC-5F53-42D9-95C0-53E47D0B4B98}"/>
              </a:ext>
            </a:extLst>
          </p:cNvPr>
          <p:cNvSpPr txBox="1"/>
          <p:nvPr/>
        </p:nvSpPr>
        <p:spPr>
          <a:xfrm>
            <a:off x="4677702" y="3819269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pic>
        <p:nvPicPr>
          <p:cNvPr id="383" name="図 382">
            <a:extLst>
              <a:ext uri="{FF2B5EF4-FFF2-40B4-BE49-F238E27FC236}">
                <a16:creationId xmlns:a16="http://schemas.microsoft.com/office/drawing/2014/main" id="{0EA9014D-5AE2-4790-92C4-DA294899270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5957521" y="3832024"/>
            <a:ext cx="358274" cy="204472"/>
          </a:xfrm>
          <a:prstGeom prst="rect">
            <a:avLst/>
          </a:prstGeom>
        </p:spPr>
      </p:pic>
      <p:pic>
        <p:nvPicPr>
          <p:cNvPr id="384" name="図 383">
            <a:extLst>
              <a:ext uri="{FF2B5EF4-FFF2-40B4-BE49-F238E27FC236}">
                <a16:creationId xmlns:a16="http://schemas.microsoft.com/office/drawing/2014/main" id="{FD5E3A41-1D26-4483-AF29-DD84F6045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296" y="3853529"/>
            <a:ext cx="258900" cy="151487"/>
          </a:xfrm>
          <a:prstGeom prst="rect">
            <a:avLst/>
          </a:prstGeom>
        </p:spPr>
      </p:pic>
      <p:sp>
        <p:nvSpPr>
          <p:cNvPr id="385" name="テキスト ボックス 384">
            <a:extLst>
              <a:ext uri="{FF2B5EF4-FFF2-40B4-BE49-F238E27FC236}">
                <a16:creationId xmlns:a16="http://schemas.microsoft.com/office/drawing/2014/main" id="{DE59139E-1CC4-4A3A-BB32-6B10DEA15732}"/>
              </a:ext>
            </a:extLst>
          </p:cNvPr>
          <p:cNvSpPr txBox="1"/>
          <p:nvPr/>
        </p:nvSpPr>
        <p:spPr>
          <a:xfrm>
            <a:off x="5906902" y="3813729"/>
            <a:ext cx="474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F4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Confirm</a:t>
            </a:r>
            <a:endParaRPr kumimoji="1" lang="ja-JP" altLang="en-US" sz="5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6" name="テキスト ボックス 385">
            <a:extLst>
              <a:ext uri="{FF2B5EF4-FFF2-40B4-BE49-F238E27FC236}">
                <a16:creationId xmlns:a16="http://schemas.microsoft.com/office/drawing/2014/main" id="{29860FE4-4CE6-475A-82A4-0F4C76307672}"/>
              </a:ext>
            </a:extLst>
          </p:cNvPr>
          <p:cNvSpPr txBox="1"/>
          <p:nvPr/>
        </p:nvSpPr>
        <p:spPr>
          <a:xfrm>
            <a:off x="4579126" y="2160020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87" name="図 386">
            <a:extLst>
              <a:ext uri="{FF2B5EF4-FFF2-40B4-BE49-F238E27FC236}">
                <a16:creationId xmlns:a16="http://schemas.microsoft.com/office/drawing/2014/main" id="{60841B31-2FA5-4075-9BC9-2789CBF1B3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41918" y="2514412"/>
            <a:ext cx="868017" cy="254956"/>
          </a:xfrm>
          <a:prstGeom prst="rect">
            <a:avLst/>
          </a:prstGeom>
        </p:spPr>
      </p:pic>
      <p:sp>
        <p:nvSpPr>
          <p:cNvPr id="388" name="テキスト ボックス 387">
            <a:extLst>
              <a:ext uri="{FF2B5EF4-FFF2-40B4-BE49-F238E27FC236}">
                <a16:creationId xmlns:a16="http://schemas.microsoft.com/office/drawing/2014/main" id="{4C7E6ECC-6839-4065-9DFD-9533FDF79304}"/>
              </a:ext>
            </a:extLst>
          </p:cNvPr>
          <p:cNvSpPr txBox="1"/>
          <p:nvPr/>
        </p:nvSpPr>
        <p:spPr>
          <a:xfrm>
            <a:off x="4615594" y="2508012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9" name="テキスト ボックス 388">
            <a:extLst>
              <a:ext uri="{FF2B5EF4-FFF2-40B4-BE49-F238E27FC236}">
                <a16:creationId xmlns:a16="http://schemas.microsoft.com/office/drawing/2014/main" id="{1686C535-5120-4631-8A6B-0C6D3729CAE1}"/>
              </a:ext>
            </a:extLst>
          </p:cNvPr>
          <p:cNvSpPr txBox="1"/>
          <p:nvPr/>
        </p:nvSpPr>
        <p:spPr>
          <a:xfrm>
            <a:off x="5455706" y="2524365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393" name="表 3">
            <a:extLst>
              <a:ext uri="{FF2B5EF4-FFF2-40B4-BE49-F238E27FC236}">
                <a16:creationId xmlns:a16="http://schemas.microsoft.com/office/drawing/2014/main" id="{BA605CFD-44F1-494A-A7E9-E1F564677A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11480"/>
              </p:ext>
            </p:extLst>
          </p:nvPr>
        </p:nvGraphicFramePr>
        <p:xfrm>
          <a:off x="4696750" y="2535548"/>
          <a:ext cx="1601059" cy="1232370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12838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19529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77800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338667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5684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134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216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en-US" altLang="ja-JP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216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134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134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134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134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134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cxnSp>
        <p:nvCxnSpPr>
          <p:cNvPr id="396" name="コネクタ: カギ線 395">
            <a:extLst>
              <a:ext uri="{FF2B5EF4-FFF2-40B4-BE49-F238E27FC236}">
                <a16:creationId xmlns:a16="http://schemas.microsoft.com/office/drawing/2014/main" id="{D6876EB5-E222-4FC8-9E90-B8717BCA3E01}"/>
              </a:ext>
            </a:extLst>
          </p:cNvPr>
          <p:cNvCxnSpPr>
            <a:cxnSpLocks/>
            <a:stCxn id="427" idx="3"/>
            <a:endCxn id="372" idx="1"/>
          </p:cNvCxnSpPr>
          <p:nvPr/>
        </p:nvCxnSpPr>
        <p:spPr>
          <a:xfrm>
            <a:off x="4322556" y="2983369"/>
            <a:ext cx="299935" cy="51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コネクタ: カギ線 418">
            <a:extLst>
              <a:ext uri="{FF2B5EF4-FFF2-40B4-BE49-F238E27FC236}">
                <a16:creationId xmlns:a16="http://schemas.microsoft.com/office/drawing/2014/main" id="{D5959FC0-FCCB-4FAC-85E2-676BD5451A0B}"/>
              </a:ext>
            </a:extLst>
          </p:cNvPr>
          <p:cNvCxnSpPr>
            <a:cxnSpLocks/>
            <a:stCxn id="372" idx="2"/>
            <a:endCxn id="245" idx="0"/>
          </p:cNvCxnSpPr>
          <p:nvPr/>
        </p:nvCxnSpPr>
        <p:spPr>
          <a:xfrm rot="5400000">
            <a:off x="3362088" y="2142076"/>
            <a:ext cx="163510" cy="40742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7" name="รูปภาพ 3">
            <a:extLst>
              <a:ext uri="{FF2B5EF4-FFF2-40B4-BE49-F238E27FC236}">
                <a16:creationId xmlns:a16="http://schemas.microsoft.com/office/drawing/2014/main" id="{B923DCE9-33D8-4890-9284-B01A0511E1C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577" y="1874469"/>
            <a:ext cx="1716979" cy="2217799"/>
          </a:xfrm>
          <a:prstGeom prst="rect">
            <a:avLst/>
          </a:prstGeom>
        </p:spPr>
      </p:pic>
      <p:pic>
        <p:nvPicPr>
          <p:cNvPr id="428" name="図 427">
            <a:extLst>
              <a:ext uri="{FF2B5EF4-FFF2-40B4-BE49-F238E27FC236}">
                <a16:creationId xmlns:a16="http://schemas.microsoft.com/office/drawing/2014/main" id="{0F03E608-3C21-4985-91B5-74A49F13D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526" y="3250723"/>
            <a:ext cx="782660" cy="177846"/>
          </a:xfrm>
          <a:prstGeom prst="rect">
            <a:avLst/>
          </a:prstGeom>
        </p:spPr>
      </p:pic>
      <p:pic>
        <p:nvPicPr>
          <p:cNvPr id="429" name="図 428">
            <a:extLst>
              <a:ext uri="{FF2B5EF4-FFF2-40B4-BE49-F238E27FC236}">
                <a16:creationId xmlns:a16="http://schemas.microsoft.com/office/drawing/2014/main" id="{D45C63A1-F284-46B7-9477-B3331092A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4703" y="2690063"/>
            <a:ext cx="782660" cy="177846"/>
          </a:xfrm>
          <a:prstGeom prst="rect">
            <a:avLst/>
          </a:prstGeom>
        </p:spPr>
      </p:pic>
      <p:pic>
        <p:nvPicPr>
          <p:cNvPr id="430" name="図 429">
            <a:extLst>
              <a:ext uri="{FF2B5EF4-FFF2-40B4-BE49-F238E27FC236}">
                <a16:creationId xmlns:a16="http://schemas.microsoft.com/office/drawing/2014/main" id="{728C3078-E16A-42D9-B45E-774FFB9EB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182" y="2382052"/>
            <a:ext cx="782660" cy="177846"/>
          </a:xfrm>
          <a:prstGeom prst="rect">
            <a:avLst/>
          </a:prstGeom>
        </p:spPr>
      </p:pic>
      <p:pic>
        <p:nvPicPr>
          <p:cNvPr id="431" name="図 430">
            <a:extLst>
              <a:ext uri="{FF2B5EF4-FFF2-40B4-BE49-F238E27FC236}">
                <a16:creationId xmlns:a16="http://schemas.microsoft.com/office/drawing/2014/main" id="{BD407354-B22B-4B6E-AEBF-9D3FB565DB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609" y="2406327"/>
            <a:ext cx="782660" cy="177846"/>
          </a:xfrm>
          <a:prstGeom prst="rect">
            <a:avLst/>
          </a:prstGeom>
        </p:spPr>
      </p:pic>
      <p:pic>
        <p:nvPicPr>
          <p:cNvPr id="432" name="図 431">
            <a:extLst>
              <a:ext uri="{FF2B5EF4-FFF2-40B4-BE49-F238E27FC236}">
                <a16:creationId xmlns:a16="http://schemas.microsoft.com/office/drawing/2014/main" id="{11D24922-F78C-4596-9311-432E5186D6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1354" y="2203202"/>
            <a:ext cx="558985" cy="152060"/>
          </a:xfrm>
          <a:prstGeom prst="rect">
            <a:avLst/>
          </a:prstGeom>
        </p:spPr>
      </p:pic>
      <p:sp>
        <p:nvSpPr>
          <p:cNvPr id="434" name="テキスト ボックス 433">
            <a:extLst>
              <a:ext uri="{FF2B5EF4-FFF2-40B4-BE49-F238E27FC236}">
                <a16:creationId xmlns:a16="http://schemas.microsoft.com/office/drawing/2014/main" id="{6E7F17E8-4A1E-4170-908E-EA5C3F6807A5}"/>
              </a:ext>
            </a:extLst>
          </p:cNvPr>
          <p:cNvSpPr txBox="1"/>
          <p:nvPr/>
        </p:nvSpPr>
        <p:spPr>
          <a:xfrm>
            <a:off x="2863083" y="2364752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Inbound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5" name="テキスト ボックス 434">
            <a:extLst>
              <a:ext uri="{FF2B5EF4-FFF2-40B4-BE49-F238E27FC236}">
                <a16:creationId xmlns:a16="http://schemas.microsoft.com/office/drawing/2014/main" id="{7EB8818A-526A-4932-97CE-37E86BDC6E50}"/>
              </a:ext>
            </a:extLst>
          </p:cNvPr>
          <p:cNvSpPr txBox="1"/>
          <p:nvPr/>
        </p:nvSpPr>
        <p:spPr>
          <a:xfrm>
            <a:off x="2861351" y="2652198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Stock Management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6" name="テキスト ボックス 435">
            <a:extLst>
              <a:ext uri="{FF2B5EF4-FFF2-40B4-BE49-F238E27FC236}">
                <a16:creationId xmlns:a16="http://schemas.microsoft.com/office/drawing/2014/main" id="{F1440650-8E3D-42D3-AD5E-CAC171A3204A}"/>
              </a:ext>
            </a:extLst>
          </p:cNvPr>
          <p:cNvSpPr txBox="1"/>
          <p:nvPr/>
        </p:nvSpPr>
        <p:spPr>
          <a:xfrm>
            <a:off x="2857016" y="3216529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Data Sync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37" name="図 436">
            <a:extLst>
              <a:ext uri="{FF2B5EF4-FFF2-40B4-BE49-F238E27FC236}">
                <a16:creationId xmlns:a16="http://schemas.microsoft.com/office/drawing/2014/main" id="{F909BBC3-6A0B-4FCC-B6FA-93EE0E018B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3061" y="1983203"/>
            <a:ext cx="1182132" cy="177846"/>
          </a:xfrm>
          <a:prstGeom prst="rect">
            <a:avLst/>
          </a:prstGeom>
        </p:spPr>
      </p:pic>
      <p:sp>
        <p:nvSpPr>
          <p:cNvPr id="438" name="テキスト ボックス 437">
            <a:extLst>
              <a:ext uri="{FF2B5EF4-FFF2-40B4-BE49-F238E27FC236}">
                <a16:creationId xmlns:a16="http://schemas.microsoft.com/office/drawing/2014/main" id="{CBF7DFF0-748E-4A45-BE4E-2507B1A8FB8A}"/>
              </a:ext>
            </a:extLst>
          </p:cNvPr>
          <p:cNvSpPr txBox="1"/>
          <p:nvPr/>
        </p:nvSpPr>
        <p:spPr>
          <a:xfrm>
            <a:off x="2601258" y="1958650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</a:t>
            </a:r>
            <a:endParaRPr kumimoji="1" lang="ja-JP" altLang="en-US" sz="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39" name="図 438">
            <a:extLst>
              <a:ext uri="{FF2B5EF4-FFF2-40B4-BE49-F238E27FC236}">
                <a16:creationId xmlns:a16="http://schemas.microsoft.com/office/drawing/2014/main" id="{45C3993B-1ED0-4AD3-B463-60F402DF4D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6891" y="2206830"/>
            <a:ext cx="642805" cy="158497"/>
          </a:xfrm>
          <a:prstGeom prst="rect">
            <a:avLst/>
          </a:prstGeom>
        </p:spPr>
      </p:pic>
      <p:pic>
        <p:nvPicPr>
          <p:cNvPr id="442" name="図 441">
            <a:extLst>
              <a:ext uri="{FF2B5EF4-FFF2-40B4-BE49-F238E27FC236}">
                <a16:creationId xmlns:a16="http://schemas.microsoft.com/office/drawing/2014/main" id="{DD177C36-C309-4760-A34B-01A53E05C4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1342" y="3223165"/>
            <a:ext cx="1303133" cy="579421"/>
          </a:xfrm>
          <a:prstGeom prst="rect">
            <a:avLst/>
          </a:prstGeom>
        </p:spPr>
      </p:pic>
      <p:pic>
        <p:nvPicPr>
          <p:cNvPr id="443" name="図 442">
            <a:extLst>
              <a:ext uri="{FF2B5EF4-FFF2-40B4-BE49-F238E27FC236}">
                <a16:creationId xmlns:a16="http://schemas.microsoft.com/office/drawing/2014/main" id="{F8E579A2-5D18-424A-A15A-D91BA4093EB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2648482" y="3837822"/>
            <a:ext cx="358274" cy="204472"/>
          </a:xfrm>
          <a:prstGeom prst="rect">
            <a:avLst/>
          </a:prstGeom>
        </p:spPr>
      </p:pic>
      <p:pic>
        <p:nvPicPr>
          <p:cNvPr id="444" name="図 443">
            <a:extLst>
              <a:ext uri="{FF2B5EF4-FFF2-40B4-BE49-F238E27FC236}">
                <a16:creationId xmlns:a16="http://schemas.microsoft.com/office/drawing/2014/main" id="{7F45F6F2-EF7B-461E-9B21-8CF529B01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7257" y="3859327"/>
            <a:ext cx="258900" cy="151487"/>
          </a:xfrm>
          <a:prstGeom prst="rect">
            <a:avLst/>
          </a:prstGeom>
        </p:spPr>
      </p:pic>
      <p:sp>
        <p:nvSpPr>
          <p:cNvPr id="445" name="テキスト ボックス 444">
            <a:extLst>
              <a:ext uri="{FF2B5EF4-FFF2-40B4-BE49-F238E27FC236}">
                <a16:creationId xmlns:a16="http://schemas.microsoft.com/office/drawing/2014/main" id="{96944583-FC82-4843-812B-C10548BB6697}"/>
              </a:ext>
            </a:extLst>
          </p:cNvPr>
          <p:cNvSpPr txBox="1"/>
          <p:nvPr/>
        </p:nvSpPr>
        <p:spPr>
          <a:xfrm>
            <a:off x="2647410" y="3815158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00" dirty="0"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/>
            <a:r>
              <a:rPr kumimoji="1" lang="en-US" altLang="ja-JP" sz="500" dirty="0"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  <a:endParaRPr kumimoji="1" lang="ja-JP" altLang="en-US" sz="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9" name="テキスト ボックス 448">
            <a:extLst>
              <a:ext uri="{FF2B5EF4-FFF2-40B4-BE49-F238E27FC236}">
                <a16:creationId xmlns:a16="http://schemas.microsoft.com/office/drawing/2014/main" id="{93A0871B-8C95-4CC5-966B-6E85DBEA0635}"/>
              </a:ext>
            </a:extLst>
          </p:cNvPr>
          <p:cNvSpPr txBox="1"/>
          <p:nvPr/>
        </p:nvSpPr>
        <p:spPr>
          <a:xfrm>
            <a:off x="2558798" y="2163511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52" name="コネクタ: カギ線 451">
            <a:extLst>
              <a:ext uri="{FF2B5EF4-FFF2-40B4-BE49-F238E27FC236}">
                <a16:creationId xmlns:a16="http://schemas.microsoft.com/office/drawing/2014/main" id="{B3B4E276-1533-431E-A719-97B1DADB65B2}"/>
              </a:ext>
            </a:extLst>
          </p:cNvPr>
          <p:cNvCxnSpPr>
            <a:cxnSpLocks/>
            <a:stCxn id="541" idx="3"/>
            <a:endCxn id="427" idx="1"/>
          </p:cNvCxnSpPr>
          <p:nvPr/>
        </p:nvCxnSpPr>
        <p:spPr>
          <a:xfrm>
            <a:off x="2293868" y="2982910"/>
            <a:ext cx="311709" cy="4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3" name="図 462">
            <a:extLst>
              <a:ext uri="{FF2B5EF4-FFF2-40B4-BE49-F238E27FC236}">
                <a16:creationId xmlns:a16="http://schemas.microsoft.com/office/drawing/2014/main" id="{4565D722-9F8F-4B47-AB7A-E6AD940B3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7104" y="2915426"/>
            <a:ext cx="1303133" cy="381033"/>
          </a:xfrm>
          <a:prstGeom prst="rect">
            <a:avLst/>
          </a:prstGeom>
        </p:spPr>
      </p:pic>
      <p:pic>
        <p:nvPicPr>
          <p:cNvPr id="464" name="図 463">
            <a:extLst>
              <a:ext uri="{FF2B5EF4-FFF2-40B4-BE49-F238E27FC236}">
                <a16:creationId xmlns:a16="http://schemas.microsoft.com/office/drawing/2014/main" id="{9AD415D5-CBC5-47AF-8CC0-C2884A8B2CD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14"/>
          <a:stretch/>
        </p:blipFill>
        <p:spPr>
          <a:xfrm>
            <a:off x="2826679" y="2633245"/>
            <a:ext cx="1255453" cy="291477"/>
          </a:xfrm>
          <a:prstGeom prst="rect">
            <a:avLst/>
          </a:prstGeom>
        </p:spPr>
      </p:pic>
      <p:pic>
        <p:nvPicPr>
          <p:cNvPr id="465" name="図 464">
            <a:extLst>
              <a:ext uri="{FF2B5EF4-FFF2-40B4-BE49-F238E27FC236}">
                <a16:creationId xmlns:a16="http://schemas.microsoft.com/office/drawing/2014/main" id="{21FB0532-726A-4E2C-9D44-33EC85A67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774" y="2695541"/>
            <a:ext cx="782660" cy="177846"/>
          </a:xfrm>
          <a:prstGeom prst="rect">
            <a:avLst/>
          </a:prstGeom>
        </p:spPr>
      </p:pic>
      <p:sp>
        <p:nvSpPr>
          <p:cNvPr id="466" name="テキスト ボックス 465">
            <a:extLst>
              <a:ext uri="{FF2B5EF4-FFF2-40B4-BE49-F238E27FC236}">
                <a16:creationId xmlns:a16="http://schemas.microsoft.com/office/drawing/2014/main" id="{B9300629-7A4A-43D3-9EB6-FEAA8D659C19}"/>
              </a:ext>
            </a:extLst>
          </p:cNvPr>
          <p:cNvSpPr txBox="1"/>
          <p:nvPr/>
        </p:nvSpPr>
        <p:spPr>
          <a:xfrm>
            <a:off x="2852264" y="2661347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Recheck Inbound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76" name="รูปภาพ 3">
            <a:extLst>
              <a:ext uri="{FF2B5EF4-FFF2-40B4-BE49-F238E27FC236}">
                <a16:creationId xmlns:a16="http://schemas.microsoft.com/office/drawing/2014/main" id="{1BF36D5F-D969-4EE5-A04D-BFDD16DE283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920" y="6627695"/>
            <a:ext cx="1716979" cy="2217799"/>
          </a:xfrm>
          <a:prstGeom prst="rect">
            <a:avLst/>
          </a:prstGeom>
        </p:spPr>
      </p:pic>
      <p:pic>
        <p:nvPicPr>
          <p:cNvPr id="477" name="図 476">
            <a:extLst>
              <a:ext uri="{FF2B5EF4-FFF2-40B4-BE49-F238E27FC236}">
                <a16:creationId xmlns:a16="http://schemas.microsoft.com/office/drawing/2014/main" id="{BB91C4C5-A0D9-4823-BBFE-EC37EE713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4498" y="7236509"/>
            <a:ext cx="782660" cy="177846"/>
          </a:xfrm>
          <a:prstGeom prst="rect">
            <a:avLst/>
          </a:prstGeom>
        </p:spPr>
      </p:pic>
      <p:pic>
        <p:nvPicPr>
          <p:cNvPr id="478" name="図 477">
            <a:extLst>
              <a:ext uri="{FF2B5EF4-FFF2-40B4-BE49-F238E27FC236}">
                <a16:creationId xmlns:a16="http://schemas.microsoft.com/office/drawing/2014/main" id="{4E1694A5-F968-4D37-8EAA-46FACCC85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5005" y="6948739"/>
            <a:ext cx="558985" cy="152060"/>
          </a:xfrm>
          <a:prstGeom prst="rect">
            <a:avLst/>
          </a:prstGeom>
        </p:spPr>
      </p:pic>
      <p:sp>
        <p:nvSpPr>
          <p:cNvPr id="479" name="テキスト ボックス 478">
            <a:extLst>
              <a:ext uri="{FF2B5EF4-FFF2-40B4-BE49-F238E27FC236}">
                <a16:creationId xmlns:a16="http://schemas.microsoft.com/office/drawing/2014/main" id="{1F6CB759-4CA1-48A8-B46F-7D6620CEB377}"/>
              </a:ext>
            </a:extLst>
          </p:cNvPr>
          <p:cNvSpPr txBox="1"/>
          <p:nvPr/>
        </p:nvSpPr>
        <p:spPr>
          <a:xfrm>
            <a:off x="3052399" y="7219209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80" name="図 479">
            <a:extLst>
              <a:ext uri="{FF2B5EF4-FFF2-40B4-BE49-F238E27FC236}">
                <a16:creationId xmlns:a16="http://schemas.microsoft.com/office/drawing/2014/main" id="{8C7AA78A-51EC-46D1-8196-6DE5D0733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0667" y="6747799"/>
            <a:ext cx="1182132" cy="177846"/>
          </a:xfrm>
          <a:prstGeom prst="rect">
            <a:avLst/>
          </a:prstGeom>
        </p:spPr>
      </p:pic>
      <p:sp>
        <p:nvSpPr>
          <p:cNvPr id="481" name="テキスト ボックス 480">
            <a:extLst>
              <a:ext uri="{FF2B5EF4-FFF2-40B4-BE49-F238E27FC236}">
                <a16:creationId xmlns:a16="http://schemas.microsoft.com/office/drawing/2014/main" id="{A9FB075C-984D-469C-95FC-DBBCE5F48BB4}"/>
              </a:ext>
            </a:extLst>
          </p:cNvPr>
          <p:cNvSpPr txBox="1"/>
          <p:nvPr/>
        </p:nvSpPr>
        <p:spPr>
          <a:xfrm>
            <a:off x="2802919" y="6715936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482" name="図 481">
            <a:extLst>
              <a:ext uri="{FF2B5EF4-FFF2-40B4-BE49-F238E27FC236}">
                <a16:creationId xmlns:a16="http://schemas.microsoft.com/office/drawing/2014/main" id="{3F5D2DD4-2EAB-4BC2-BA97-B9237F804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0542" y="6948738"/>
            <a:ext cx="642805" cy="158497"/>
          </a:xfrm>
          <a:prstGeom prst="rect">
            <a:avLst/>
          </a:prstGeom>
        </p:spPr>
      </p:pic>
      <p:pic>
        <p:nvPicPr>
          <p:cNvPr id="483" name="図 482">
            <a:extLst>
              <a:ext uri="{FF2B5EF4-FFF2-40B4-BE49-F238E27FC236}">
                <a16:creationId xmlns:a16="http://schemas.microsoft.com/office/drawing/2014/main" id="{4A1C5100-FDDC-4315-BBFF-344260A498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4993" y="7075839"/>
            <a:ext cx="1303133" cy="1497688"/>
          </a:xfrm>
          <a:prstGeom prst="rect">
            <a:avLst/>
          </a:prstGeom>
        </p:spPr>
      </p:pic>
      <p:pic>
        <p:nvPicPr>
          <p:cNvPr id="484" name="図 483">
            <a:extLst>
              <a:ext uri="{FF2B5EF4-FFF2-40B4-BE49-F238E27FC236}">
                <a16:creationId xmlns:a16="http://schemas.microsoft.com/office/drawing/2014/main" id="{311C8548-6D61-4D1C-ABD2-2CE5884B682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2842133" y="8608762"/>
            <a:ext cx="358274" cy="204472"/>
          </a:xfrm>
          <a:prstGeom prst="rect">
            <a:avLst/>
          </a:prstGeom>
        </p:spPr>
      </p:pic>
      <p:pic>
        <p:nvPicPr>
          <p:cNvPr id="485" name="図 484">
            <a:extLst>
              <a:ext uri="{FF2B5EF4-FFF2-40B4-BE49-F238E27FC236}">
                <a16:creationId xmlns:a16="http://schemas.microsoft.com/office/drawing/2014/main" id="{13FB6589-14A2-4ABB-A34B-6E1DA0FE0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0908" y="8630267"/>
            <a:ext cx="258900" cy="151487"/>
          </a:xfrm>
          <a:prstGeom prst="rect">
            <a:avLst/>
          </a:prstGeom>
        </p:spPr>
      </p:pic>
      <p:sp>
        <p:nvSpPr>
          <p:cNvPr id="486" name="テキスト ボックス 485">
            <a:extLst>
              <a:ext uri="{FF2B5EF4-FFF2-40B4-BE49-F238E27FC236}">
                <a16:creationId xmlns:a16="http://schemas.microsoft.com/office/drawing/2014/main" id="{47CA53BB-3645-4837-A852-E75AA11EC900}"/>
              </a:ext>
            </a:extLst>
          </p:cNvPr>
          <p:cNvSpPr txBox="1"/>
          <p:nvPr/>
        </p:nvSpPr>
        <p:spPr>
          <a:xfrm>
            <a:off x="2841576" y="8585345"/>
            <a:ext cx="3673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  <a:endParaRPr kumimoji="1" lang="ja-JP" altLang="en-US" sz="5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87" name="図 486">
            <a:extLst>
              <a:ext uri="{FF2B5EF4-FFF2-40B4-BE49-F238E27FC236}">
                <a16:creationId xmlns:a16="http://schemas.microsoft.com/office/drawing/2014/main" id="{DA1AF407-9BD0-4DBF-A724-918E80113C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4124652" y="8606182"/>
            <a:ext cx="358274" cy="204472"/>
          </a:xfrm>
          <a:prstGeom prst="rect">
            <a:avLst/>
          </a:prstGeom>
        </p:spPr>
      </p:pic>
      <p:pic>
        <p:nvPicPr>
          <p:cNvPr id="488" name="図 487">
            <a:extLst>
              <a:ext uri="{FF2B5EF4-FFF2-40B4-BE49-F238E27FC236}">
                <a16:creationId xmlns:a16="http://schemas.microsoft.com/office/drawing/2014/main" id="{FC690728-B892-4563-B97A-4330FD6DF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3427" y="8627687"/>
            <a:ext cx="258900" cy="151487"/>
          </a:xfrm>
          <a:prstGeom prst="rect">
            <a:avLst/>
          </a:prstGeom>
        </p:spPr>
      </p:pic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FDECFD0B-1451-4277-BE10-8BE15195E2E1}"/>
              </a:ext>
            </a:extLst>
          </p:cNvPr>
          <p:cNvSpPr txBox="1"/>
          <p:nvPr/>
        </p:nvSpPr>
        <p:spPr>
          <a:xfrm>
            <a:off x="4091719" y="8595679"/>
            <a:ext cx="452377" cy="249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F4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Confirm</a:t>
            </a:r>
            <a:endParaRPr kumimoji="1" lang="ja-JP" altLang="en-US" sz="5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0" name="テキスト ボックス 489">
            <a:extLst>
              <a:ext uri="{FF2B5EF4-FFF2-40B4-BE49-F238E27FC236}">
                <a16:creationId xmlns:a16="http://schemas.microsoft.com/office/drawing/2014/main" id="{F52FB23C-6F96-4310-9C59-B440BF926768}"/>
              </a:ext>
            </a:extLst>
          </p:cNvPr>
          <p:cNvSpPr txBox="1"/>
          <p:nvPr/>
        </p:nvSpPr>
        <p:spPr>
          <a:xfrm>
            <a:off x="2756264" y="6897993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91" name="図 490">
            <a:extLst>
              <a:ext uri="{FF2B5EF4-FFF2-40B4-BE49-F238E27FC236}">
                <a16:creationId xmlns:a16="http://schemas.microsoft.com/office/drawing/2014/main" id="{AD19D990-A8A5-4146-A228-8561C20799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9049" y="7288570"/>
            <a:ext cx="868017" cy="254956"/>
          </a:xfrm>
          <a:prstGeom prst="rect">
            <a:avLst/>
          </a:prstGeom>
        </p:spPr>
      </p:pic>
      <p:sp>
        <p:nvSpPr>
          <p:cNvPr id="492" name="テキスト ボックス 491">
            <a:extLst>
              <a:ext uri="{FF2B5EF4-FFF2-40B4-BE49-F238E27FC236}">
                <a16:creationId xmlns:a16="http://schemas.microsoft.com/office/drawing/2014/main" id="{B1880472-F1D8-4963-BBF1-D4D3A982AD50}"/>
              </a:ext>
            </a:extLst>
          </p:cNvPr>
          <p:cNvSpPr txBox="1"/>
          <p:nvPr/>
        </p:nvSpPr>
        <p:spPr>
          <a:xfrm>
            <a:off x="2782725" y="7282170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3" name="テキスト ボックス 492">
            <a:extLst>
              <a:ext uri="{FF2B5EF4-FFF2-40B4-BE49-F238E27FC236}">
                <a16:creationId xmlns:a16="http://schemas.microsoft.com/office/drawing/2014/main" id="{07AC2B87-5D42-4C7B-BF44-F29837195103}"/>
              </a:ext>
            </a:extLst>
          </p:cNvPr>
          <p:cNvSpPr txBox="1"/>
          <p:nvPr/>
        </p:nvSpPr>
        <p:spPr>
          <a:xfrm>
            <a:off x="3622837" y="7298523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28/04/2021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5" name="テキスト ボックス 494">
            <a:extLst>
              <a:ext uri="{FF2B5EF4-FFF2-40B4-BE49-F238E27FC236}">
                <a16:creationId xmlns:a16="http://schemas.microsoft.com/office/drawing/2014/main" id="{8354B02E-C765-4EF0-A7D5-908CFE5A8C47}"/>
              </a:ext>
            </a:extLst>
          </p:cNvPr>
          <p:cNvSpPr txBox="1"/>
          <p:nvPr/>
        </p:nvSpPr>
        <p:spPr>
          <a:xfrm>
            <a:off x="2782725" y="7044911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97" name="表 3">
            <a:extLst>
              <a:ext uri="{FF2B5EF4-FFF2-40B4-BE49-F238E27FC236}">
                <a16:creationId xmlns:a16="http://schemas.microsoft.com/office/drawing/2014/main" id="{9E84445E-3AB3-474E-B87D-5282072722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315074"/>
              </p:ext>
            </p:extLst>
          </p:nvPr>
        </p:nvGraphicFramePr>
        <p:xfrm>
          <a:off x="2863881" y="7280763"/>
          <a:ext cx="1601059" cy="1261318"/>
        </p:xfrm>
        <a:graphic>
          <a:graphicData uri="http://schemas.openxmlformats.org/drawingml/2006/table">
            <a:tbl>
              <a:tblPr firstRow="1" bandRow="1"/>
              <a:tblGrid>
                <a:gridCol w="108952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57797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73108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38688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513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Item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Box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Qty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Status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5269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C12345-199</a:t>
                      </a:r>
                      <a:endParaRPr kumimoji="1" lang="en-US" altLang="ja-JP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      1     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200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5269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C12345-200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      1    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300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513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513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513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513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513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pic>
        <p:nvPicPr>
          <p:cNvPr id="470" name="図 50">
            <a:extLst>
              <a:ext uri="{FF2B5EF4-FFF2-40B4-BE49-F238E27FC236}">
                <a16:creationId xmlns:a16="http://schemas.microsoft.com/office/drawing/2014/main" id="{14CDEE75-3CC5-4BA1-A480-69664A1F6B73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595" r="1966" b="5457"/>
          <a:stretch/>
        </p:blipFill>
        <p:spPr bwMode="auto">
          <a:xfrm>
            <a:off x="2832071" y="7482643"/>
            <a:ext cx="1675635" cy="7065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471" name="図 470">
            <a:extLst>
              <a:ext uri="{FF2B5EF4-FFF2-40B4-BE49-F238E27FC236}">
                <a16:creationId xmlns:a16="http://schemas.microsoft.com/office/drawing/2014/main" id="{75C031A8-934F-4D44-96D5-CD63ABFE11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08674" y="7504953"/>
            <a:ext cx="1545566" cy="326987"/>
          </a:xfrm>
          <a:prstGeom prst="rect">
            <a:avLst/>
          </a:prstGeom>
        </p:spPr>
      </p:pic>
      <p:pic>
        <p:nvPicPr>
          <p:cNvPr id="472" name="図 471">
            <a:extLst>
              <a:ext uri="{FF2B5EF4-FFF2-40B4-BE49-F238E27FC236}">
                <a16:creationId xmlns:a16="http://schemas.microsoft.com/office/drawing/2014/main" id="{A7C6E44E-6F4C-48BD-B6CE-C508BCDCC9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40493" y="7625725"/>
            <a:ext cx="256330" cy="326987"/>
          </a:xfrm>
          <a:prstGeom prst="rect">
            <a:avLst/>
          </a:prstGeom>
        </p:spPr>
      </p:pic>
      <p:sp>
        <p:nvSpPr>
          <p:cNvPr id="473" name="テキスト ボックス 285">
            <a:extLst>
              <a:ext uri="{FF2B5EF4-FFF2-40B4-BE49-F238E27FC236}">
                <a16:creationId xmlns:a16="http://schemas.microsoft.com/office/drawing/2014/main" id="{5771AE5F-B075-4B48-B415-7B6252B9732D}"/>
              </a:ext>
            </a:extLst>
          </p:cNvPr>
          <p:cNvSpPr txBox="1"/>
          <p:nvPr/>
        </p:nvSpPr>
        <p:spPr>
          <a:xfrm>
            <a:off x="2820160" y="7509976"/>
            <a:ext cx="1622168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Confirmed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9" name="正方形/長方形 498">
            <a:extLst>
              <a:ext uri="{FF2B5EF4-FFF2-40B4-BE49-F238E27FC236}">
                <a16:creationId xmlns:a16="http://schemas.microsoft.com/office/drawing/2014/main" id="{C0CE5AEB-8ED7-4FAB-BCC9-4DA40D16638D}"/>
              </a:ext>
            </a:extLst>
          </p:cNvPr>
          <p:cNvSpPr/>
          <p:nvPr/>
        </p:nvSpPr>
        <p:spPr>
          <a:xfrm>
            <a:off x="3232465" y="7862143"/>
            <a:ext cx="872767" cy="2724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00" name="図 499">
            <a:extLst>
              <a:ext uri="{FF2B5EF4-FFF2-40B4-BE49-F238E27FC236}">
                <a16:creationId xmlns:a16="http://schemas.microsoft.com/office/drawing/2014/main" id="{5A562C61-6415-42FD-8CA0-CB6F6FBC4B4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4055524" y="8000627"/>
            <a:ext cx="187372" cy="187372"/>
          </a:xfrm>
          <a:prstGeom prst="rect">
            <a:avLst/>
          </a:prstGeom>
        </p:spPr>
      </p:pic>
      <p:pic>
        <p:nvPicPr>
          <p:cNvPr id="501" name="รูปภาพ 3">
            <a:extLst>
              <a:ext uri="{FF2B5EF4-FFF2-40B4-BE49-F238E27FC236}">
                <a16:creationId xmlns:a16="http://schemas.microsoft.com/office/drawing/2014/main" id="{38AD7FF0-EBB8-4D4F-9204-BC35D2A2612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150" y="6628379"/>
            <a:ext cx="1716979" cy="2217799"/>
          </a:xfrm>
          <a:prstGeom prst="rect">
            <a:avLst/>
          </a:prstGeom>
        </p:spPr>
      </p:pic>
      <p:pic>
        <p:nvPicPr>
          <p:cNvPr id="502" name="図 501">
            <a:extLst>
              <a:ext uri="{FF2B5EF4-FFF2-40B4-BE49-F238E27FC236}">
                <a16:creationId xmlns:a16="http://schemas.microsoft.com/office/drawing/2014/main" id="{C85FC175-8940-4693-BE76-58D349C34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728" y="7237193"/>
            <a:ext cx="782660" cy="177846"/>
          </a:xfrm>
          <a:prstGeom prst="rect">
            <a:avLst/>
          </a:prstGeom>
        </p:spPr>
      </p:pic>
      <p:pic>
        <p:nvPicPr>
          <p:cNvPr id="503" name="図 502">
            <a:extLst>
              <a:ext uri="{FF2B5EF4-FFF2-40B4-BE49-F238E27FC236}">
                <a16:creationId xmlns:a16="http://schemas.microsoft.com/office/drawing/2014/main" id="{D507DF08-252A-4423-AA89-1CC547BAE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0235" y="6949423"/>
            <a:ext cx="558985" cy="152060"/>
          </a:xfrm>
          <a:prstGeom prst="rect">
            <a:avLst/>
          </a:prstGeom>
        </p:spPr>
      </p:pic>
      <p:sp>
        <p:nvSpPr>
          <p:cNvPr id="504" name="テキスト ボックス 503">
            <a:extLst>
              <a:ext uri="{FF2B5EF4-FFF2-40B4-BE49-F238E27FC236}">
                <a16:creationId xmlns:a16="http://schemas.microsoft.com/office/drawing/2014/main" id="{4176AE20-8A6F-401D-8782-9B4CBF93F2D4}"/>
              </a:ext>
            </a:extLst>
          </p:cNvPr>
          <p:cNvSpPr txBox="1"/>
          <p:nvPr/>
        </p:nvSpPr>
        <p:spPr>
          <a:xfrm>
            <a:off x="4937629" y="7219893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05" name="図 504">
            <a:extLst>
              <a:ext uri="{FF2B5EF4-FFF2-40B4-BE49-F238E27FC236}">
                <a16:creationId xmlns:a16="http://schemas.microsoft.com/office/drawing/2014/main" id="{F279FD09-ED73-4BAF-B2D2-79B7E2D1D9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5897" y="6748483"/>
            <a:ext cx="1182132" cy="177846"/>
          </a:xfrm>
          <a:prstGeom prst="rect">
            <a:avLst/>
          </a:prstGeom>
        </p:spPr>
      </p:pic>
      <p:sp>
        <p:nvSpPr>
          <p:cNvPr id="506" name="テキスト ボックス 505">
            <a:extLst>
              <a:ext uri="{FF2B5EF4-FFF2-40B4-BE49-F238E27FC236}">
                <a16:creationId xmlns:a16="http://schemas.microsoft.com/office/drawing/2014/main" id="{14567C58-90E8-4178-85FD-59F9E5CC0178}"/>
              </a:ext>
            </a:extLst>
          </p:cNvPr>
          <p:cNvSpPr txBox="1"/>
          <p:nvPr/>
        </p:nvSpPr>
        <p:spPr>
          <a:xfrm>
            <a:off x="4688149" y="6716620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507" name="図 506">
            <a:extLst>
              <a:ext uri="{FF2B5EF4-FFF2-40B4-BE49-F238E27FC236}">
                <a16:creationId xmlns:a16="http://schemas.microsoft.com/office/drawing/2014/main" id="{930D1708-126A-4A71-BCC5-ECE11605EC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772" y="6949422"/>
            <a:ext cx="642805" cy="158497"/>
          </a:xfrm>
          <a:prstGeom prst="rect">
            <a:avLst/>
          </a:prstGeom>
        </p:spPr>
      </p:pic>
      <p:pic>
        <p:nvPicPr>
          <p:cNvPr id="508" name="図 507">
            <a:extLst>
              <a:ext uri="{FF2B5EF4-FFF2-40B4-BE49-F238E27FC236}">
                <a16:creationId xmlns:a16="http://schemas.microsoft.com/office/drawing/2014/main" id="{707DDE1D-7DEA-4046-8109-E01BAD31CF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0223" y="7076523"/>
            <a:ext cx="1303133" cy="1497688"/>
          </a:xfrm>
          <a:prstGeom prst="rect">
            <a:avLst/>
          </a:prstGeom>
        </p:spPr>
      </p:pic>
      <p:pic>
        <p:nvPicPr>
          <p:cNvPr id="509" name="図 508">
            <a:extLst>
              <a:ext uri="{FF2B5EF4-FFF2-40B4-BE49-F238E27FC236}">
                <a16:creationId xmlns:a16="http://schemas.microsoft.com/office/drawing/2014/main" id="{6E87D70E-BB36-4CDE-9BA6-F004B378BE8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4727363" y="8609446"/>
            <a:ext cx="358274" cy="204472"/>
          </a:xfrm>
          <a:prstGeom prst="rect">
            <a:avLst/>
          </a:prstGeom>
        </p:spPr>
      </p:pic>
      <p:pic>
        <p:nvPicPr>
          <p:cNvPr id="510" name="図 509">
            <a:extLst>
              <a:ext uri="{FF2B5EF4-FFF2-40B4-BE49-F238E27FC236}">
                <a16:creationId xmlns:a16="http://schemas.microsoft.com/office/drawing/2014/main" id="{30373926-8D07-427F-B13C-3C302559A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138" y="8630951"/>
            <a:ext cx="258900" cy="151487"/>
          </a:xfrm>
          <a:prstGeom prst="rect">
            <a:avLst/>
          </a:prstGeom>
        </p:spPr>
      </p:pic>
      <p:sp>
        <p:nvSpPr>
          <p:cNvPr id="511" name="テキスト ボックス 510">
            <a:extLst>
              <a:ext uri="{FF2B5EF4-FFF2-40B4-BE49-F238E27FC236}">
                <a16:creationId xmlns:a16="http://schemas.microsoft.com/office/drawing/2014/main" id="{47E3EF79-F96F-4B16-993E-693B2BDB3AA6}"/>
              </a:ext>
            </a:extLst>
          </p:cNvPr>
          <p:cNvSpPr txBox="1"/>
          <p:nvPr/>
        </p:nvSpPr>
        <p:spPr>
          <a:xfrm>
            <a:off x="4725609" y="8599037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  <a:endParaRPr kumimoji="1" lang="ja-JP" altLang="en-US" sz="5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12" name="図 511">
            <a:extLst>
              <a:ext uri="{FF2B5EF4-FFF2-40B4-BE49-F238E27FC236}">
                <a16:creationId xmlns:a16="http://schemas.microsoft.com/office/drawing/2014/main" id="{31149E65-D21B-4111-9DD6-EFBA82475C7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6009882" y="8606866"/>
            <a:ext cx="358274" cy="204472"/>
          </a:xfrm>
          <a:prstGeom prst="rect">
            <a:avLst/>
          </a:prstGeom>
        </p:spPr>
      </p:pic>
      <p:pic>
        <p:nvPicPr>
          <p:cNvPr id="513" name="図 512">
            <a:extLst>
              <a:ext uri="{FF2B5EF4-FFF2-40B4-BE49-F238E27FC236}">
                <a16:creationId xmlns:a16="http://schemas.microsoft.com/office/drawing/2014/main" id="{141D2869-9DA9-49A3-BFD7-1A4462784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8657" y="8628371"/>
            <a:ext cx="258900" cy="151487"/>
          </a:xfrm>
          <a:prstGeom prst="rect">
            <a:avLst/>
          </a:prstGeom>
        </p:spPr>
      </p:pic>
      <p:sp>
        <p:nvSpPr>
          <p:cNvPr id="514" name="テキスト ボックス 513">
            <a:extLst>
              <a:ext uri="{FF2B5EF4-FFF2-40B4-BE49-F238E27FC236}">
                <a16:creationId xmlns:a16="http://schemas.microsoft.com/office/drawing/2014/main" id="{070E0F2F-9661-45B9-A4E1-CA0B9C96F21D}"/>
              </a:ext>
            </a:extLst>
          </p:cNvPr>
          <p:cNvSpPr txBox="1"/>
          <p:nvPr/>
        </p:nvSpPr>
        <p:spPr>
          <a:xfrm>
            <a:off x="5950628" y="8580319"/>
            <a:ext cx="474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F4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Confirm</a:t>
            </a:r>
            <a:endParaRPr kumimoji="1" lang="ja-JP" altLang="en-US" sz="5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5" name="テキスト ボックス 514">
            <a:extLst>
              <a:ext uri="{FF2B5EF4-FFF2-40B4-BE49-F238E27FC236}">
                <a16:creationId xmlns:a16="http://schemas.microsoft.com/office/drawing/2014/main" id="{25878CF0-F1BC-4FFD-8BF8-B5EDA003FF64}"/>
              </a:ext>
            </a:extLst>
          </p:cNvPr>
          <p:cNvSpPr txBox="1"/>
          <p:nvPr/>
        </p:nvSpPr>
        <p:spPr>
          <a:xfrm>
            <a:off x="4641494" y="6898677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16" name="図 515">
            <a:extLst>
              <a:ext uri="{FF2B5EF4-FFF2-40B4-BE49-F238E27FC236}">
                <a16:creationId xmlns:a16="http://schemas.microsoft.com/office/drawing/2014/main" id="{69A4832C-C0C1-4FB2-94A1-4F49E238B1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4279" y="7289254"/>
            <a:ext cx="868017" cy="254956"/>
          </a:xfrm>
          <a:prstGeom prst="rect">
            <a:avLst/>
          </a:prstGeom>
        </p:spPr>
      </p:pic>
      <p:sp>
        <p:nvSpPr>
          <p:cNvPr id="517" name="テキスト ボックス 516">
            <a:extLst>
              <a:ext uri="{FF2B5EF4-FFF2-40B4-BE49-F238E27FC236}">
                <a16:creationId xmlns:a16="http://schemas.microsoft.com/office/drawing/2014/main" id="{AE2E73B8-D4B7-479E-A155-884C50F3C775}"/>
              </a:ext>
            </a:extLst>
          </p:cNvPr>
          <p:cNvSpPr txBox="1"/>
          <p:nvPr/>
        </p:nvSpPr>
        <p:spPr>
          <a:xfrm>
            <a:off x="4667955" y="7282854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8" name="テキスト ボックス 517">
            <a:extLst>
              <a:ext uri="{FF2B5EF4-FFF2-40B4-BE49-F238E27FC236}">
                <a16:creationId xmlns:a16="http://schemas.microsoft.com/office/drawing/2014/main" id="{C2462647-620F-4D6A-81EA-5C4F81CC9626}"/>
              </a:ext>
            </a:extLst>
          </p:cNvPr>
          <p:cNvSpPr txBox="1"/>
          <p:nvPr/>
        </p:nvSpPr>
        <p:spPr>
          <a:xfrm>
            <a:off x="5508067" y="7299207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28/04/2021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0" name="テキスト ボックス 519">
            <a:extLst>
              <a:ext uri="{FF2B5EF4-FFF2-40B4-BE49-F238E27FC236}">
                <a16:creationId xmlns:a16="http://schemas.microsoft.com/office/drawing/2014/main" id="{39D1F946-4C5F-456F-AF6F-CC5DDDF51828}"/>
              </a:ext>
            </a:extLst>
          </p:cNvPr>
          <p:cNvSpPr txBox="1"/>
          <p:nvPr/>
        </p:nvSpPr>
        <p:spPr>
          <a:xfrm>
            <a:off x="4667955" y="7045595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522" name="表 3">
            <a:extLst>
              <a:ext uri="{FF2B5EF4-FFF2-40B4-BE49-F238E27FC236}">
                <a16:creationId xmlns:a16="http://schemas.microsoft.com/office/drawing/2014/main" id="{B2D0E93F-D2DC-489A-8991-CBFAEFBD8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911146"/>
              </p:ext>
            </p:extLst>
          </p:nvPr>
        </p:nvGraphicFramePr>
        <p:xfrm>
          <a:off x="4749111" y="7288569"/>
          <a:ext cx="1601059" cy="1254192"/>
        </p:xfrm>
        <a:graphic>
          <a:graphicData uri="http://schemas.openxmlformats.org/drawingml/2006/table">
            <a:tbl>
              <a:tblPr firstRow="1" bandRow="1"/>
              <a:tblGrid>
                <a:gridCol w="108952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57797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73108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38688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4197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Item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Box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Qty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Status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450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C12345-199</a:t>
                      </a:r>
                      <a:endParaRPr kumimoji="1" lang="en-US" altLang="ja-JP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      1     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200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450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C12345-200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      1    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300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4197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4197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4197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4197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4197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pic>
        <p:nvPicPr>
          <p:cNvPr id="524" name="図 50">
            <a:extLst>
              <a:ext uri="{FF2B5EF4-FFF2-40B4-BE49-F238E27FC236}">
                <a16:creationId xmlns:a16="http://schemas.microsoft.com/office/drawing/2014/main" id="{1204763C-80F8-456C-BB95-FD75CC1CA359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595" r="1966" b="5457"/>
          <a:stretch/>
        </p:blipFill>
        <p:spPr bwMode="auto">
          <a:xfrm>
            <a:off x="4717301" y="7483327"/>
            <a:ext cx="1675635" cy="7065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525" name="図 524">
            <a:extLst>
              <a:ext uri="{FF2B5EF4-FFF2-40B4-BE49-F238E27FC236}">
                <a16:creationId xmlns:a16="http://schemas.microsoft.com/office/drawing/2014/main" id="{130078F5-3D8A-48C5-B0AE-A9FD336CD8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93904" y="7505637"/>
            <a:ext cx="1545566" cy="326987"/>
          </a:xfrm>
          <a:prstGeom prst="rect">
            <a:avLst/>
          </a:prstGeom>
        </p:spPr>
      </p:pic>
      <p:pic>
        <p:nvPicPr>
          <p:cNvPr id="526" name="図 525">
            <a:extLst>
              <a:ext uri="{FF2B5EF4-FFF2-40B4-BE49-F238E27FC236}">
                <a16:creationId xmlns:a16="http://schemas.microsoft.com/office/drawing/2014/main" id="{15D873CD-ABD4-496B-8BD7-0883D07D1A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25723" y="7626409"/>
            <a:ext cx="256330" cy="326987"/>
          </a:xfrm>
          <a:prstGeom prst="rect">
            <a:avLst/>
          </a:prstGeom>
        </p:spPr>
      </p:pic>
      <p:sp>
        <p:nvSpPr>
          <p:cNvPr id="527" name="テキスト ボックス 285">
            <a:extLst>
              <a:ext uri="{FF2B5EF4-FFF2-40B4-BE49-F238E27FC236}">
                <a16:creationId xmlns:a16="http://schemas.microsoft.com/office/drawing/2014/main" id="{17E3529E-C1C6-46EF-A5B7-C3120CECC95D}"/>
              </a:ext>
            </a:extLst>
          </p:cNvPr>
          <p:cNvSpPr txBox="1"/>
          <p:nvPr/>
        </p:nvSpPr>
        <p:spPr>
          <a:xfrm>
            <a:off x="4705390" y="7510660"/>
            <a:ext cx="1622168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Input error</a:t>
            </a:r>
            <a:endParaRPr kumimoji="1" lang="ja-JP" altLang="en-US" sz="8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8" name="正方形/長方形 527">
            <a:extLst>
              <a:ext uri="{FF2B5EF4-FFF2-40B4-BE49-F238E27FC236}">
                <a16:creationId xmlns:a16="http://schemas.microsoft.com/office/drawing/2014/main" id="{5DC88411-4505-4771-9B2D-334227B89173}"/>
              </a:ext>
            </a:extLst>
          </p:cNvPr>
          <p:cNvSpPr/>
          <p:nvPr/>
        </p:nvSpPr>
        <p:spPr>
          <a:xfrm>
            <a:off x="5117695" y="7862827"/>
            <a:ext cx="872767" cy="2724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29" name="図 528">
            <a:extLst>
              <a:ext uri="{FF2B5EF4-FFF2-40B4-BE49-F238E27FC236}">
                <a16:creationId xmlns:a16="http://schemas.microsoft.com/office/drawing/2014/main" id="{A716F40A-77FB-4145-970B-6DA3E43AFC6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5940754" y="8001311"/>
            <a:ext cx="187372" cy="187372"/>
          </a:xfrm>
          <a:prstGeom prst="rect">
            <a:avLst/>
          </a:prstGeom>
        </p:spPr>
      </p:pic>
      <p:sp>
        <p:nvSpPr>
          <p:cNvPr id="537" name="テキスト ボックス 536">
            <a:extLst>
              <a:ext uri="{FF2B5EF4-FFF2-40B4-BE49-F238E27FC236}">
                <a16:creationId xmlns:a16="http://schemas.microsoft.com/office/drawing/2014/main" id="{B5B0D938-852F-490F-BA55-230788585285}"/>
              </a:ext>
            </a:extLst>
          </p:cNvPr>
          <p:cNvSpPr txBox="1"/>
          <p:nvPr/>
        </p:nvSpPr>
        <p:spPr>
          <a:xfrm>
            <a:off x="3826833" y="6407159"/>
            <a:ext cx="4362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OK</a:t>
            </a:r>
          </a:p>
        </p:txBody>
      </p:sp>
      <p:sp>
        <p:nvSpPr>
          <p:cNvPr id="545" name="楕円 544">
            <a:extLst>
              <a:ext uri="{FF2B5EF4-FFF2-40B4-BE49-F238E27FC236}">
                <a16:creationId xmlns:a16="http://schemas.microsoft.com/office/drawing/2014/main" id="{70B30663-8A3C-43F1-8D2F-D6528ACD4DF5}"/>
              </a:ext>
            </a:extLst>
          </p:cNvPr>
          <p:cNvSpPr/>
          <p:nvPr/>
        </p:nvSpPr>
        <p:spPr>
          <a:xfrm>
            <a:off x="4239883" y="8870022"/>
            <a:ext cx="701037" cy="293273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>
                <a:solidFill>
                  <a:schemeClr val="tx1"/>
                </a:solidFill>
              </a:rPr>
              <a:t>Finish</a:t>
            </a:r>
          </a:p>
        </p:txBody>
      </p:sp>
      <p:sp>
        <p:nvSpPr>
          <p:cNvPr id="195" name="楕円 194">
            <a:extLst>
              <a:ext uri="{FF2B5EF4-FFF2-40B4-BE49-F238E27FC236}">
                <a16:creationId xmlns:a16="http://schemas.microsoft.com/office/drawing/2014/main" id="{F6ADE59D-A98D-47C6-8CA7-C8B4DB6F61E4}"/>
              </a:ext>
            </a:extLst>
          </p:cNvPr>
          <p:cNvSpPr/>
          <p:nvPr/>
        </p:nvSpPr>
        <p:spPr>
          <a:xfrm>
            <a:off x="571326" y="1467684"/>
            <a:ext cx="701037" cy="293273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>
                <a:solidFill>
                  <a:schemeClr val="tx1"/>
                </a:solidFill>
              </a:rPr>
              <a:t>Next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pic>
        <p:nvPicPr>
          <p:cNvPr id="245" name="รูปภาพ 3">
            <a:extLst>
              <a:ext uri="{FF2B5EF4-FFF2-40B4-BE49-F238E27FC236}">
                <a16:creationId xmlns:a16="http://schemas.microsoft.com/office/drawing/2014/main" id="{9004834E-5E6B-43E0-94E5-6A7B13E3990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5" y="4260969"/>
            <a:ext cx="1716979" cy="2217799"/>
          </a:xfrm>
          <a:prstGeom prst="rect">
            <a:avLst/>
          </a:prstGeom>
        </p:spPr>
      </p:pic>
      <p:pic>
        <p:nvPicPr>
          <p:cNvPr id="246" name="図 245">
            <a:extLst>
              <a:ext uri="{FF2B5EF4-FFF2-40B4-BE49-F238E27FC236}">
                <a16:creationId xmlns:a16="http://schemas.microsoft.com/office/drawing/2014/main" id="{8E56B353-769F-4294-9EF7-3883DA78F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793" y="4869783"/>
            <a:ext cx="782660" cy="177846"/>
          </a:xfrm>
          <a:prstGeom prst="rect">
            <a:avLst/>
          </a:prstGeom>
        </p:spPr>
      </p:pic>
      <p:pic>
        <p:nvPicPr>
          <p:cNvPr id="247" name="図 246">
            <a:extLst>
              <a:ext uri="{FF2B5EF4-FFF2-40B4-BE49-F238E27FC236}">
                <a16:creationId xmlns:a16="http://schemas.microsoft.com/office/drawing/2014/main" id="{C164C67F-5874-4350-A8C6-A8A37B049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300" y="4582013"/>
            <a:ext cx="558985" cy="152060"/>
          </a:xfrm>
          <a:prstGeom prst="rect">
            <a:avLst/>
          </a:prstGeom>
        </p:spPr>
      </p:pic>
      <p:sp>
        <p:nvSpPr>
          <p:cNvPr id="248" name="テキスト ボックス 247">
            <a:extLst>
              <a:ext uri="{FF2B5EF4-FFF2-40B4-BE49-F238E27FC236}">
                <a16:creationId xmlns:a16="http://schemas.microsoft.com/office/drawing/2014/main" id="{0D078AEA-CAF6-4C80-BC2B-C1455B661F35}"/>
              </a:ext>
            </a:extLst>
          </p:cNvPr>
          <p:cNvSpPr txBox="1"/>
          <p:nvPr/>
        </p:nvSpPr>
        <p:spPr>
          <a:xfrm>
            <a:off x="797694" y="4852483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49" name="図 248">
            <a:extLst>
              <a:ext uri="{FF2B5EF4-FFF2-40B4-BE49-F238E27FC236}">
                <a16:creationId xmlns:a16="http://schemas.microsoft.com/office/drawing/2014/main" id="{88AB41A5-69F1-4F8D-9326-459E76996A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962" y="4381073"/>
            <a:ext cx="1182132" cy="177846"/>
          </a:xfrm>
          <a:prstGeom prst="rect">
            <a:avLst/>
          </a:prstGeom>
        </p:spPr>
      </p:pic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A749F3D0-806F-4244-8625-6D4D85B564A2}"/>
              </a:ext>
            </a:extLst>
          </p:cNvPr>
          <p:cNvSpPr txBox="1"/>
          <p:nvPr/>
        </p:nvSpPr>
        <p:spPr>
          <a:xfrm>
            <a:off x="548214" y="4349210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251" name="図 250">
            <a:extLst>
              <a:ext uri="{FF2B5EF4-FFF2-40B4-BE49-F238E27FC236}">
                <a16:creationId xmlns:a16="http://schemas.microsoft.com/office/drawing/2014/main" id="{22BE27DF-0256-4396-8C16-4E065C435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5837" y="4582012"/>
            <a:ext cx="642805" cy="158497"/>
          </a:xfrm>
          <a:prstGeom prst="rect">
            <a:avLst/>
          </a:prstGeom>
        </p:spPr>
      </p:pic>
      <p:pic>
        <p:nvPicPr>
          <p:cNvPr id="252" name="図 251">
            <a:extLst>
              <a:ext uri="{FF2B5EF4-FFF2-40B4-BE49-F238E27FC236}">
                <a16:creationId xmlns:a16="http://schemas.microsoft.com/office/drawing/2014/main" id="{279EECE4-DDF0-4765-B470-2FB2D21ADD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288" y="4709113"/>
            <a:ext cx="1303133" cy="1497688"/>
          </a:xfrm>
          <a:prstGeom prst="rect">
            <a:avLst/>
          </a:prstGeom>
        </p:spPr>
      </p:pic>
      <p:pic>
        <p:nvPicPr>
          <p:cNvPr id="253" name="図 252">
            <a:extLst>
              <a:ext uri="{FF2B5EF4-FFF2-40B4-BE49-F238E27FC236}">
                <a16:creationId xmlns:a16="http://schemas.microsoft.com/office/drawing/2014/main" id="{8CFB5690-E5A2-49E4-98AB-EDA1BA0C9D9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587428" y="6242036"/>
            <a:ext cx="358274" cy="204472"/>
          </a:xfrm>
          <a:prstGeom prst="rect">
            <a:avLst/>
          </a:prstGeom>
        </p:spPr>
      </p:pic>
      <p:pic>
        <p:nvPicPr>
          <p:cNvPr id="254" name="図 253">
            <a:extLst>
              <a:ext uri="{FF2B5EF4-FFF2-40B4-BE49-F238E27FC236}">
                <a16:creationId xmlns:a16="http://schemas.microsoft.com/office/drawing/2014/main" id="{FE9EB8ED-2B5E-4BA0-A3E9-8D3E1AA8E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03" y="6263541"/>
            <a:ext cx="258900" cy="151487"/>
          </a:xfrm>
          <a:prstGeom prst="rect">
            <a:avLst/>
          </a:prstGeom>
        </p:spPr>
      </p:pic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790364EC-E078-4AC7-9514-DB7334ED8597}"/>
              </a:ext>
            </a:extLst>
          </p:cNvPr>
          <p:cNvSpPr txBox="1"/>
          <p:nvPr/>
        </p:nvSpPr>
        <p:spPr>
          <a:xfrm>
            <a:off x="586356" y="6205855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FD84BF1D-AA8B-4DF5-92BA-A50B48102952}"/>
              </a:ext>
            </a:extLst>
          </p:cNvPr>
          <p:cNvSpPr txBox="1"/>
          <p:nvPr/>
        </p:nvSpPr>
        <p:spPr>
          <a:xfrm>
            <a:off x="501559" y="4531267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57" name="図 256">
            <a:extLst>
              <a:ext uri="{FF2B5EF4-FFF2-40B4-BE49-F238E27FC236}">
                <a16:creationId xmlns:a16="http://schemas.microsoft.com/office/drawing/2014/main" id="{A8C74592-453A-496F-B9ED-3B04E2B9B1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4344" y="4921844"/>
            <a:ext cx="868017" cy="254956"/>
          </a:xfrm>
          <a:prstGeom prst="rect">
            <a:avLst/>
          </a:prstGeom>
        </p:spPr>
      </p:pic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BF5A3895-3370-4E10-9ABC-4533A5EF048F}"/>
              </a:ext>
            </a:extLst>
          </p:cNvPr>
          <p:cNvSpPr txBox="1"/>
          <p:nvPr/>
        </p:nvSpPr>
        <p:spPr>
          <a:xfrm>
            <a:off x="528020" y="4915444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62492B47-35D5-4FA4-9EA2-48554B01D5D8}"/>
              </a:ext>
            </a:extLst>
          </p:cNvPr>
          <p:cNvSpPr txBox="1"/>
          <p:nvPr/>
        </p:nvSpPr>
        <p:spPr>
          <a:xfrm>
            <a:off x="1368132" y="4931797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38007062-1CAB-4FDF-BF69-B89AD0D6F724}"/>
              </a:ext>
            </a:extLst>
          </p:cNvPr>
          <p:cNvSpPr txBox="1"/>
          <p:nvPr/>
        </p:nvSpPr>
        <p:spPr>
          <a:xfrm>
            <a:off x="524001" y="4694111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65" name="図 264">
            <a:extLst>
              <a:ext uri="{FF2B5EF4-FFF2-40B4-BE49-F238E27FC236}">
                <a16:creationId xmlns:a16="http://schemas.microsoft.com/office/drawing/2014/main" id="{A4E0B5D8-BB17-4213-93A2-0581D3D887E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6182315" y="2429209"/>
            <a:ext cx="187372" cy="187372"/>
          </a:xfrm>
          <a:prstGeom prst="rect">
            <a:avLst/>
          </a:prstGeom>
        </p:spPr>
      </p:pic>
      <p:cxnSp>
        <p:nvCxnSpPr>
          <p:cNvPr id="271" name="コネクタ: カギ線 270">
            <a:extLst>
              <a:ext uri="{FF2B5EF4-FFF2-40B4-BE49-F238E27FC236}">
                <a16:creationId xmlns:a16="http://schemas.microsoft.com/office/drawing/2014/main" id="{C44B3A10-BB3A-4916-A9F5-0EEAA40EDC74}"/>
              </a:ext>
            </a:extLst>
          </p:cNvPr>
          <p:cNvCxnSpPr>
            <a:cxnSpLocks/>
            <a:stCxn id="195" idx="6"/>
          </p:cNvCxnSpPr>
          <p:nvPr/>
        </p:nvCxnSpPr>
        <p:spPr>
          <a:xfrm>
            <a:off x="1272363" y="1614321"/>
            <a:ext cx="168091" cy="23160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コネクタ: カギ線 273">
            <a:extLst>
              <a:ext uri="{FF2B5EF4-FFF2-40B4-BE49-F238E27FC236}">
                <a16:creationId xmlns:a16="http://schemas.microsoft.com/office/drawing/2014/main" id="{A57EB8D7-F1CE-49E5-B3E5-BAC64D4F6F18}"/>
              </a:ext>
            </a:extLst>
          </p:cNvPr>
          <p:cNvCxnSpPr>
            <a:cxnSpLocks/>
            <a:stCxn id="245" idx="3"/>
            <a:endCxn id="476" idx="0"/>
          </p:cNvCxnSpPr>
          <p:nvPr/>
        </p:nvCxnSpPr>
        <p:spPr>
          <a:xfrm>
            <a:off x="2265194" y="5369869"/>
            <a:ext cx="1396216" cy="1257826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id="{36DDD3C0-7593-4BAA-8CE5-CD0F5A0DA30C}"/>
              </a:ext>
            </a:extLst>
          </p:cNvPr>
          <p:cNvSpPr txBox="1"/>
          <p:nvPr/>
        </p:nvSpPr>
        <p:spPr>
          <a:xfrm>
            <a:off x="4612259" y="2291562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ABD8CB69-DBB9-42F6-B992-4C1E18E51744}"/>
              </a:ext>
            </a:extLst>
          </p:cNvPr>
          <p:cNvSpPr txBox="1"/>
          <p:nvPr/>
        </p:nvSpPr>
        <p:spPr>
          <a:xfrm>
            <a:off x="5436282" y="2295946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7" name="正方形/長方形 266">
            <a:extLst>
              <a:ext uri="{FF2B5EF4-FFF2-40B4-BE49-F238E27FC236}">
                <a16:creationId xmlns:a16="http://schemas.microsoft.com/office/drawing/2014/main" id="{A80D139E-DDC5-4D35-BDCA-6BBC35475EDC}"/>
              </a:ext>
            </a:extLst>
          </p:cNvPr>
          <p:cNvSpPr/>
          <p:nvPr/>
        </p:nvSpPr>
        <p:spPr>
          <a:xfrm>
            <a:off x="4677702" y="2305156"/>
            <a:ext cx="1646528" cy="24317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pic>
        <p:nvPicPr>
          <p:cNvPr id="273" name="図 272">
            <a:extLst>
              <a:ext uri="{FF2B5EF4-FFF2-40B4-BE49-F238E27FC236}">
                <a16:creationId xmlns:a16="http://schemas.microsoft.com/office/drawing/2014/main" id="{190DC854-2B50-43E3-98C5-ACE517C23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155" y="3459599"/>
            <a:ext cx="1303133" cy="393329"/>
          </a:xfrm>
          <a:prstGeom prst="rect">
            <a:avLst/>
          </a:prstGeom>
        </p:spPr>
      </p:pic>
      <p:pic>
        <p:nvPicPr>
          <p:cNvPr id="276" name="図 275">
            <a:extLst>
              <a:ext uri="{FF2B5EF4-FFF2-40B4-BE49-F238E27FC236}">
                <a16:creationId xmlns:a16="http://schemas.microsoft.com/office/drawing/2014/main" id="{E5B10DF3-F39E-4A66-A4F9-24C258D98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413" y="2987632"/>
            <a:ext cx="782660" cy="177846"/>
          </a:xfrm>
          <a:prstGeom prst="rect">
            <a:avLst/>
          </a:prstGeom>
        </p:spPr>
      </p:pic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id="{3D5F50E5-A001-4EB8-94F3-07963AABAAE4}"/>
              </a:ext>
            </a:extLst>
          </p:cNvPr>
          <p:cNvSpPr txBox="1"/>
          <p:nvPr/>
        </p:nvSpPr>
        <p:spPr>
          <a:xfrm>
            <a:off x="2863061" y="2949767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Stock Management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80" name="図 279">
            <a:extLst>
              <a:ext uri="{FF2B5EF4-FFF2-40B4-BE49-F238E27FC236}">
                <a16:creationId xmlns:a16="http://schemas.microsoft.com/office/drawing/2014/main" id="{D87D7BE2-CF54-484F-BD64-10A15CAE2C9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14"/>
          <a:stretch/>
        </p:blipFill>
        <p:spPr>
          <a:xfrm>
            <a:off x="2828389" y="2930814"/>
            <a:ext cx="1255453" cy="291477"/>
          </a:xfrm>
          <a:prstGeom prst="rect">
            <a:avLst/>
          </a:prstGeom>
        </p:spPr>
      </p:pic>
      <p:pic>
        <p:nvPicPr>
          <p:cNvPr id="281" name="図 280">
            <a:extLst>
              <a:ext uri="{FF2B5EF4-FFF2-40B4-BE49-F238E27FC236}">
                <a16:creationId xmlns:a16="http://schemas.microsoft.com/office/drawing/2014/main" id="{6ECF9C69-EA3F-4B86-B133-6AAA773BE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0484" y="2993110"/>
            <a:ext cx="782660" cy="177846"/>
          </a:xfrm>
          <a:prstGeom prst="rect">
            <a:avLst/>
          </a:prstGeom>
        </p:spPr>
      </p:pic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92F6AD03-F9A2-4A2B-9BFE-6869BE2EAC6D}"/>
              </a:ext>
            </a:extLst>
          </p:cNvPr>
          <p:cNvSpPr txBox="1"/>
          <p:nvPr/>
        </p:nvSpPr>
        <p:spPr>
          <a:xfrm>
            <a:off x="2853974" y="2958916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Repack Inbound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06CAEC38-5E40-B910-0015-854E10567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4481" y="3212313"/>
            <a:ext cx="1303133" cy="38103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AAB6E74-9CBC-ECB4-0456-C65E3394FB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790" y="3284519"/>
            <a:ext cx="782660" cy="17784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967AEFF-4D3E-48CE-A9D1-692347CEBC9F}"/>
              </a:ext>
            </a:extLst>
          </p:cNvPr>
          <p:cNvSpPr txBox="1"/>
          <p:nvPr/>
        </p:nvSpPr>
        <p:spPr>
          <a:xfrm>
            <a:off x="2870438" y="3246654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Stock Management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C5236A3-F4B0-70F1-5FE4-3A240DE2C70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14"/>
          <a:stretch/>
        </p:blipFill>
        <p:spPr>
          <a:xfrm>
            <a:off x="2835766" y="3227701"/>
            <a:ext cx="1255453" cy="29147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C3D355A-D681-9279-C160-88E7738F2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861" y="3289997"/>
            <a:ext cx="782660" cy="177846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955B2BD-8CED-A54D-25A4-7F52485819D3}"/>
              </a:ext>
            </a:extLst>
          </p:cNvPr>
          <p:cNvSpPr txBox="1"/>
          <p:nvPr/>
        </p:nvSpPr>
        <p:spPr>
          <a:xfrm>
            <a:off x="2861351" y="3255803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0" name="正方形/長方形 439">
            <a:extLst>
              <a:ext uri="{FF2B5EF4-FFF2-40B4-BE49-F238E27FC236}">
                <a16:creationId xmlns:a16="http://schemas.microsoft.com/office/drawing/2014/main" id="{B049497A-9C55-4E34-88BA-116AB6082180}"/>
              </a:ext>
            </a:extLst>
          </p:cNvPr>
          <p:cNvSpPr/>
          <p:nvPr/>
        </p:nvSpPr>
        <p:spPr>
          <a:xfrm>
            <a:off x="2835766" y="3208653"/>
            <a:ext cx="1222957" cy="313007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50" name="図 449">
            <a:extLst>
              <a:ext uri="{FF2B5EF4-FFF2-40B4-BE49-F238E27FC236}">
                <a16:creationId xmlns:a16="http://schemas.microsoft.com/office/drawing/2014/main" id="{0428BFCC-A1E2-4D67-9B7D-CAC568F8716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3990468" y="3461898"/>
            <a:ext cx="187372" cy="187372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C406099-0AEA-A46F-9808-FD7F825D0C15}"/>
              </a:ext>
            </a:extLst>
          </p:cNvPr>
          <p:cNvSpPr txBox="1"/>
          <p:nvPr/>
        </p:nvSpPr>
        <p:spPr>
          <a:xfrm>
            <a:off x="1376427" y="4704800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吹き出し: 四角形 10">
            <a:extLst>
              <a:ext uri="{FF2B5EF4-FFF2-40B4-BE49-F238E27FC236}">
                <a16:creationId xmlns:a16="http://schemas.microsoft.com/office/drawing/2014/main" id="{4C5C1B99-840A-24CD-AA1F-D034183386FE}"/>
              </a:ext>
            </a:extLst>
          </p:cNvPr>
          <p:cNvSpPr/>
          <p:nvPr/>
        </p:nvSpPr>
        <p:spPr>
          <a:xfrm>
            <a:off x="5344421" y="2825210"/>
            <a:ext cx="1294984" cy="451291"/>
          </a:xfrm>
          <a:prstGeom prst="wedgeRectCallout">
            <a:avLst>
              <a:gd name="adj1" fmla="val 6997"/>
              <a:gd name="adj2" fmla="val -134027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>
                <a:solidFill>
                  <a:schemeClr val="tx1"/>
                </a:solidFill>
              </a:rPr>
              <a:t>Auto set today’s date</a:t>
            </a:r>
          </a:p>
          <a:p>
            <a:r>
              <a:rPr kumimoji="1" lang="en-US" altLang="ja-JP" sz="800" dirty="0">
                <a:solidFill>
                  <a:schemeClr val="tx1"/>
                </a:solidFill>
              </a:rPr>
              <a:t>Can be change at “Inbound date”</a:t>
            </a:r>
          </a:p>
        </p:txBody>
      </p:sp>
      <p:cxnSp>
        <p:nvCxnSpPr>
          <p:cNvPr id="14" name="コネクタ: カギ線 13">
            <a:extLst>
              <a:ext uri="{FF2B5EF4-FFF2-40B4-BE49-F238E27FC236}">
                <a16:creationId xmlns:a16="http://schemas.microsoft.com/office/drawing/2014/main" id="{9BA6DD4E-0E39-5DA0-6AA5-E1E2F46AFBC7}"/>
              </a:ext>
            </a:extLst>
          </p:cNvPr>
          <p:cNvCxnSpPr>
            <a:cxnSpLocks/>
            <a:endCxn id="501" idx="0"/>
          </p:cNvCxnSpPr>
          <p:nvPr/>
        </p:nvCxnSpPr>
        <p:spPr>
          <a:xfrm>
            <a:off x="2281168" y="5366649"/>
            <a:ext cx="3265472" cy="1261730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F205B16-3231-A17E-7ADA-0C3AA6236159}"/>
              </a:ext>
            </a:extLst>
          </p:cNvPr>
          <p:cNvSpPr txBox="1"/>
          <p:nvPr/>
        </p:nvSpPr>
        <p:spPr>
          <a:xfrm>
            <a:off x="3610713" y="7073945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1C56DB5-B5ED-94CE-7E72-110FC7A0D36A}"/>
              </a:ext>
            </a:extLst>
          </p:cNvPr>
          <p:cNvSpPr txBox="1"/>
          <p:nvPr/>
        </p:nvSpPr>
        <p:spPr>
          <a:xfrm>
            <a:off x="5500966" y="7073141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0" name="รูปภาพ 3">
            <a:extLst>
              <a:ext uri="{FF2B5EF4-FFF2-40B4-BE49-F238E27FC236}">
                <a16:creationId xmlns:a16="http://schemas.microsoft.com/office/drawing/2014/main" id="{B4A8186C-889A-4789-58E6-8AE1D17F224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14" y="4260854"/>
            <a:ext cx="1716979" cy="2217799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F7BEBBE5-BCC2-88A2-54A7-57D9832D2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492" y="4869668"/>
            <a:ext cx="782660" cy="177846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7E51A295-5FCC-E399-C1D5-0E85BBC7DF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4999" y="4581898"/>
            <a:ext cx="558985" cy="152060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538E8C1-4BB8-0A51-01EA-EEA7E1D12B54}"/>
              </a:ext>
            </a:extLst>
          </p:cNvPr>
          <p:cNvSpPr txBox="1"/>
          <p:nvPr/>
        </p:nvSpPr>
        <p:spPr>
          <a:xfrm>
            <a:off x="2642393" y="4852368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13944B77-33A6-5946-2462-DBE8016234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0661" y="4380958"/>
            <a:ext cx="1182132" cy="177846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62F774B-9E11-692E-45DD-2C54FB0E58AA}"/>
              </a:ext>
            </a:extLst>
          </p:cNvPr>
          <p:cNvSpPr txBox="1"/>
          <p:nvPr/>
        </p:nvSpPr>
        <p:spPr>
          <a:xfrm>
            <a:off x="2392913" y="4349095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3A942DB1-F829-8771-4F31-FD61DDF17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0536" y="4581897"/>
            <a:ext cx="642805" cy="158497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BE05C6BE-DFAE-EBD1-D514-BDC81A52EC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4987" y="4708998"/>
            <a:ext cx="1303133" cy="1497688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B250CE74-30E4-E31C-EAC8-258E5303B5C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2432127" y="6241921"/>
            <a:ext cx="358274" cy="204472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9AB904E5-DF50-4F73-0A57-8C13A2C3D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902" y="6263426"/>
            <a:ext cx="258900" cy="151487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3379132-C5B5-7E4B-E5A5-0E1A5917871F}"/>
              </a:ext>
            </a:extLst>
          </p:cNvPr>
          <p:cNvSpPr txBox="1"/>
          <p:nvPr/>
        </p:nvSpPr>
        <p:spPr>
          <a:xfrm>
            <a:off x="2431055" y="6205740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428FECC-91D6-F66F-CDE0-61789D3446C2}"/>
              </a:ext>
            </a:extLst>
          </p:cNvPr>
          <p:cNvSpPr txBox="1"/>
          <p:nvPr/>
        </p:nvSpPr>
        <p:spPr>
          <a:xfrm>
            <a:off x="2346258" y="4531152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E4AB5FDF-F85C-AD93-52EC-05C2C14043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9043" y="4921729"/>
            <a:ext cx="868017" cy="254956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343215E-AD50-5BA5-B9CE-90A340A24BF7}"/>
              </a:ext>
            </a:extLst>
          </p:cNvPr>
          <p:cNvSpPr txBox="1"/>
          <p:nvPr/>
        </p:nvSpPr>
        <p:spPr>
          <a:xfrm>
            <a:off x="2372719" y="4915329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970B6D-A386-F5D6-1990-C09A4058445F}"/>
              </a:ext>
            </a:extLst>
          </p:cNvPr>
          <p:cNvSpPr txBox="1"/>
          <p:nvPr/>
        </p:nvSpPr>
        <p:spPr>
          <a:xfrm>
            <a:off x="3212831" y="4931682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D2F63F6-4621-76E8-F8BE-FF67A73619A7}"/>
              </a:ext>
            </a:extLst>
          </p:cNvPr>
          <p:cNvSpPr txBox="1"/>
          <p:nvPr/>
        </p:nvSpPr>
        <p:spPr>
          <a:xfrm>
            <a:off x="2372719" y="4678070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5A0147C-99D4-8397-1861-2844EB8E3D00}"/>
              </a:ext>
            </a:extLst>
          </p:cNvPr>
          <p:cNvSpPr txBox="1"/>
          <p:nvPr/>
        </p:nvSpPr>
        <p:spPr>
          <a:xfrm>
            <a:off x="3221126" y="4704685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51FECB6-66D3-7E69-3594-B81D73E50A67}"/>
              </a:ext>
            </a:extLst>
          </p:cNvPr>
          <p:cNvSpPr txBox="1"/>
          <p:nvPr/>
        </p:nvSpPr>
        <p:spPr>
          <a:xfrm>
            <a:off x="6080293" y="6391565"/>
            <a:ext cx="4362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NG</a:t>
            </a:r>
          </a:p>
        </p:txBody>
      </p:sp>
      <p:pic>
        <p:nvPicPr>
          <p:cNvPr id="44" name="รูปภาพ 3">
            <a:extLst>
              <a:ext uri="{FF2B5EF4-FFF2-40B4-BE49-F238E27FC236}">
                <a16:creationId xmlns:a16="http://schemas.microsoft.com/office/drawing/2014/main" id="{4FA7E101-837C-6059-D9FA-1144BDC704D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658" y="4270332"/>
            <a:ext cx="1716979" cy="2217799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29213740-F03B-2938-CD87-D660F4772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236" y="4879146"/>
            <a:ext cx="782660" cy="177846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397D79B6-ABDC-6E7D-62DF-3288882B2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8743" y="4591376"/>
            <a:ext cx="558985" cy="152060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7427156C-24F5-AFB0-E89A-701FCE04DCB0}"/>
              </a:ext>
            </a:extLst>
          </p:cNvPr>
          <p:cNvSpPr txBox="1"/>
          <p:nvPr/>
        </p:nvSpPr>
        <p:spPr>
          <a:xfrm>
            <a:off x="4566137" y="4861846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2B786AC5-6E32-1A00-1765-1DB719EA6A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4405" y="4390436"/>
            <a:ext cx="1182132" cy="177846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82C8976-FF31-0E77-3A60-EA9E8FF0515B}"/>
              </a:ext>
            </a:extLst>
          </p:cNvPr>
          <p:cNvSpPr txBox="1"/>
          <p:nvPr/>
        </p:nvSpPr>
        <p:spPr>
          <a:xfrm>
            <a:off x="4316657" y="4358573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9469C28A-05CE-4616-E97B-FAB5C02AE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4280" y="4591375"/>
            <a:ext cx="642805" cy="158497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0A1BBFB9-CDE8-8624-1314-9E713836D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8731" y="4718476"/>
            <a:ext cx="1303133" cy="1497688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FD4E5FB8-744C-12A2-2AF3-667FAE1B30E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4355871" y="6251399"/>
            <a:ext cx="358274" cy="204472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7401FDB0-DB9A-14D3-C4EF-F62793DDC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646" y="6272904"/>
            <a:ext cx="258900" cy="151487"/>
          </a:xfrm>
          <a:prstGeom prst="rect">
            <a:avLst/>
          </a:prstGeom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F8A4F42-E451-8181-470D-063025A3B601}"/>
              </a:ext>
            </a:extLst>
          </p:cNvPr>
          <p:cNvSpPr txBox="1"/>
          <p:nvPr/>
        </p:nvSpPr>
        <p:spPr>
          <a:xfrm>
            <a:off x="4354799" y="6215218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6D11CBF-16E7-C0EC-46AD-E65B02D62ADC}"/>
              </a:ext>
            </a:extLst>
          </p:cNvPr>
          <p:cNvSpPr txBox="1"/>
          <p:nvPr/>
        </p:nvSpPr>
        <p:spPr>
          <a:xfrm>
            <a:off x="4270002" y="4540630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6" name="図 55">
            <a:extLst>
              <a:ext uri="{FF2B5EF4-FFF2-40B4-BE49-F238E27FC236}">
                <a16:creationId xmlns:a16="http://schemas.microsoft.com/office/drawing/2014/main" id="{7274313C-1672-ADCE-03B6-909D19833C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2787" y="4931207"/>
            <a:ext cx="868017" cy="254956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11D541C0-F498-F3D7-E38F-F4585E90DE24}"/>
              </a:ext>
            </a:extLst>
          </p:cNvPr>
          <p:cNvSpPr txBox="1"/>
          <p:nvPr/>
        </p:nvSpPr>
        <p:spPr>
          <a:xfrm>
            <a:off x="4296463" y="4924807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23DEC14-13DF-665A-B25A-69FEF87568EC}"/>
              </a:ext>
            </a:extLst>
          </p:cNvPr>
          <p:cNvSpPr txBox="1"/>
          <p:nvPr/>
        </p:nvSpPr>
        <p:spPr>
          <a:xfrm>
            <a:off x="5136575" y="4941160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2B194E0-1CAC-8C89-64A0-52DA396B4842}"/>
              </a:ext>
            </a:extLst>
          </p:cNvPr>
          <p:cNvSpPr txBox="1"/>
          <p:nvPr/>
        </p:nvSpPr>
        <p:spPr>
          <a:xfrm>
            <a:off x="4296463" y="4687548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F19999E-AD3D-6C75-CC6D-FCF6991C8C70}"/>
              </a:ext>
            </a:extLst>
          </p:cNvPr>
          <p:cNvSpPr txBox="1"/>
          <p:nvPr/>
        </p:nvSpPr>
        <p:spPr>
          <a:xfrm>
            <a:off x="5144870" y="4714163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51" name="รูปภาพ 3">
            <a:extLst>
              <a:ext uri="{FF2B5EF4-FFF2-40B4-BE49-F238E27FC236}">
                <a16:creationId xmlns:a16="http://schemas.microsoft.com/office/drawing/2014/main" id="{071B04F5-48C1-DE5D-9480-C37946EBF72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51" y="6602046"/>
            <a:ext cx="1716979" cy="2217799"/>
          </a:xfrm>
          <a:prstGeom prst="rect">
            <a:avLst/>
          </a:prstGeom>
        </p:spPr>
      </p:pic>
      <p:pic>
        <p:nvPicPr>
          <p:cNvPr id="453" name="図 452">
            <a:extLst>
              <a:ext uri="{FF2B5EF4-FFF2-40B4-BE49-F238E27FC236}">
                <a16:creationId xmlns:a16="http://schemas.microsoft.com/office/drawing/2014/main" id="{7EFC0A96-4F38-A6F0-6336-7E256020E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030" y="7216712"/>
            <a:ext cx="782660" cy="177846"/>
          </a:xfrm>
          <a:prstGeom prst="rect">
            <a:avLst/>
          </a:prstGeom>
        </p:spPr>
      </p:pic>
      <p:pic>
        <p:nvPicPr>
          <p:cNvPr id="454" name="図 453">
            <a:extLst>
              <a:ext uri="{FF2B5EF4-FFF2-40B4-BE49-F238E27FC236}">
                <a16:creationId xmlns:a16="http://schemas.microsoft.com/office/drawing/2014/main" id="{236BC2A3-ECF8-5A19-0554-5480539D09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537" y="6928942"/>
            <a:ext cx="558985" cy="152060"/>
          </a:xfrm>
          <a:prstGeom prst="rect">
            <a:avLst/>
          </a:prstGeom>
        </p:spPr>
      </p:pic>
      <p:sp>
        <p:nvSpPr>
          <p:cNvPr id="455" name="テキスト ボックス 454">
            <a:extLst>
              <a:ext uri="{FF2B5EF4-FFF2-40B4-BE49-F238E27FC236}">
                <a16:creationId xmlns:a16="http://schemas.microsoft.com/office/drawing/2014/main" id="{A8D3B308-408C-E487-DAE4-62BFDFE6F7AC}"/>
              </a:ext>
            </a:extLst>
          </p:cNvPr>
          <p:cNvSpPr txBox="1"/>
          <p:nvPr/>
        </p:nvSpPr>
        <p:spPr>
          <a:xfrm>
            <a:off x="839931" y="7199412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56" name="図 455">
            <a:extLst>
              <a:ext uri="{FF2B5EF4-FFF2-40B4-BE49-F238E27FC236}">
                <a16:creationId xmlns:a16="http://schemas.microsoft.com/office/drawing/2014/main" id="{B08A2655-4715-8F82-6944-9E26669CB3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99" y="6728002"/>
            <a:ext cx="1182132" cy="177846"/>
          </a:xfrm>
          <a:prstGeom prst="rect">
            <a:avLst/>
          </a:prstGeom>
        </p:spPr>
      </p:pic>
      <p:sp>
        <p:nvSpPr>
          <p:cNvPr id="457" name="テキスト ボックス 456">
            <a:extLst>
              <a:ext uri="{FF2B5EF4-FFF2-40B4-BE49-F238E27FC236}">
                <a16:creationId xmlns:a16="http://schemas.microsoft.com/office/drawing/2014/main" id="{5CED5DD1-7F7D-A24F-015C-F98113358E8C}"/>
              </a:ext>
            </a:extLst>
          </p:cNvPr>
          <p:cNvSpPr txBox="1"/>
          <p:nvPr/>
        </p:nvSpPr>
        <p:spPr>
          <a:xfrm>
            <a:off x="590451" y="6696139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458" name="図 457">
            <a:extLst>
              <a:ext uri="{FF2B5EF4-FFF2-40B4-BE49-F238E27FC236}">
                <a16:creationId xmlns:a16="http://schemas.microsoft.com/office/drawing/2014/main" id="{6CEBE74E-0895-CE84-9159-9A4176FD5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8074" y="6928941"/>
            <a:ext cx="642805" cy="158497"/>
          </a:xfrm>
          <a:prstGeom prst="rect">
            <a:avLst/>
          </a:prstGeom>
        </p:spPr>
      </p:pic>
      <p:pic>
        <p:nvPicPr>
          <p:cNvPr id="459" name="図 458">
            <a:extLst>
              <a:ext uri="{FF2B5EF4-FFF2-40B4-BE49-F238E27FC236}">
                <a16:creationId xmlns:a16="http://schemas.microsoft.com/office/drawing/2014/main" id="{81333DE1-322F-31B4-73BB-1CAAE15A47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525" y="7056042"/>
            <a:ext cx="1303133" cy="1497688"/>
          </a:xfrm>
          <a:prstGeom prst="rect">
            <a:avLst/>
          </a:prstGeom>
        </p:spPr>
      </p:pic>
      <p:pic>
        <p:nvPicPr>
          <p:cNvPr id="460" name="図 459">
            <a:extLst>
              <a:ext uri="{FF2B5EF4-FFF2-40B4-BE49-F238E27FC236}">
                <a16:creationId xmlns:a16="http://schemas.microsoft.com/office/drawing/2014/main" id="{A8B8F17D-EE2F-15B0-98FD-1178FE67B0D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629665" y="8588965"/>
            <a:ext cx="358274" cy="204472"/>
          </a:xfrm>
          <a:prstGeom prst="rect">
            <a:avLst/>
          </a:prstGeom>
        </p:spPr>
      </p:pic>
      <p:pic>
        <p:nvPicPr>
          <p:cNvPr id="461" name="図 460">
            <a:extLst>
              <a:ext uri="{FF2B5EF4-FFF2-40B4-BE49-F238E27FC236}">
                <a16:creationId xmlns:a16="http://schemas.microsoft.com/office/drawing/2014/main" id="{097853EB-A730-3C4A-4BAE-A53DCB99A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40" y="8610470"/>
            <a:ext cx="258900" cy="151487"/>
          </a:xfrm>
          <a:prstGeom prst="rect">
            <a:avLst/>
          </a:prstGeom>
        </p:spPr>
      </p:pic>
      <p:sp>
        <p:nvSpPr>
          <p:cNvPr id="462" name="テキスト ボックス 461">
            <a:extLst>
              <a:ext uri="{FF2B5EF4-FFF2-40B4-BE49-F238E27FC236}">
                <a16:creationId xmlns:a16="http://schemas.microsoft.com/office/drawing/2014/main" id="{C644F7C7-5DEA-987F-3103-CE2E3C0030BD}"/>
              </a:ext>
            </a:extLst>
          </p:cNvPr>
          <p:cNvSpPr txBox="1"/>
          <p:nvPr/>
        </p:nvSpPr>
        <p:spPr>
          <a:xfrm>
            <a:off x="628593" y="8552784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467" name="テキスト ボックス 466">
            <a:extLst>
              <a:ext uri="{FF2B5EF4-FFF2-40B4-BE49-F238E27FC236}">
                <a16:creationId xmlns:a16="http://schemas.microsoft.com/office/drawing/2014/main" id="{96DD06DB-ECBF-96EC-C937-9026EAC9FF70}"/>
              </a:ext>
            </a:extLst>
          </p:cNvPr>
          <p:cNvSpPr txBox="1"/>
          <p:nvPr/>
        </p:nvSpPr>
        <p:spPr>
          <a:xfrm>
            <a:off x="543796" y="6878196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68" name="図 467">
            <a:extLst>
              <a:ext uri="{FF2B5EF4-FFF2-40B4-BE49-F238E27FC236}">
                <a16:creationId xmlns:a16="http://schemas.microsoft.com/office/drawing/2014/main" id="{F81BC6C8-6E88-3C2E-155B-C7C25624CD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6581" y="7268773"/>
            <a:ext cx="868017" cy="254956"/>
          </a:xfrm>
          <a:prstGeom prst="rect">
            <a:avLst/>
          </a:prstGeom>
        </p:spPr>
      </p:pic>
      <p:sp>
        <p:nvSpPr>
          <p:cNvPr id="469" name="テキスト ボックス 468">
            <a:extLst>
              <a:ext uri="{FF2B5EF4-FFF2-40B4-BE49-F238E27FC236}">
                <a16:creationId xmlns:a16="http://schemas.microsoft.com/office/drawing/2014/main" id="{18432FEC-C0AB-188F-A943-0D0EEC293C50}"/>
              </a:ext>
            </a:extLst>
          </p:cNvPr>
          <p:cNvSpPr txBox="1"/>
          <p:nvPr/>
        </p:nvSpPr>
        <p:spPr>
          <a:xfrm>
            <a:off x="570257" y="7262373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4" name="テキスト ボックス 473">
            <a:extLst>
              <a:ext uri="{FF2B5EF4-FFF2-40B4-BE49-F238E27FC236}">
                <a16:creationId xmlns:a16="http://schemas.microsoft.com/office/drawing/2014/main" id="{4923DBD8-753A-AD13-DCD3-1C3A63E4FED4}"/>
              </a:ext>
            </a:extLst>
          </p:cNvPr>
          <p:cNvSpPr txBox="1"/>
          <p:nvPr/>
        </p:nvSpPr>
        <p:spPr>
          <a:xfrm>
            <a:off x="1410369" y="7278726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5" name="テキスト ボックス 474">
            <a:extLst>
              <a:ext uri="{FF2B5EF4-FFF2-40B4-BE49-F238E27FC236}">
                <a16:creationId xmlns:a16="http://schemas.microsoft.com/office/drawing/2014/main" id="{E4CA231E-2948-7EFE-A294-8611A939931D}"/>
              </a:ext>
            </a:extLst>
          </p:cNvPr>
          <p:cNvSpPr txBox="1"/>
          <p:nvPr/>
        </p:nvSpPr>
        <p:spPr>
          <a:xfrm>
            <a:off x="570257" y="7025114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1" name="テキスト ボックス 530">
            <a:extLst>
              <a:ext uri="{FF2B5EF4-FFF2-40B4-BE49-F238E27FC236}">
                <a16:creationId xmlns:a16="http://schemas.microsoft.com/office/drawing/2014/main" id="{AA9FCA24-E524-C326-A417-3A5807734034}"/>
              </a:ext>
            </a:extLst>
          </p:cNvPr>
          <p:cNvSpPr txBox="1"/>
          <p:nvPr/>
        </p:nvSpPr>
        <p:spPr>
          <a:xfrm>
            <a:off x="1418664" y="7051729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38" name="コネクタ: カギ線 537">
            <a:extLst>
              <a:ext uri="{FF2B5EF4-FFF2-40B4-BE49-F238E27FC236}">
                <a16:creationId xmlns:a16="http://schemas.microsoft.com/office/drawing/2014/main" id="{F5E864A2-B4E2-146F-EF4D-03E473F8F3DC}"/>
              </a:ext>
            </a:extLst>
          </p:cNvPr>
          <p:cNvCxnSpPr>
            <a:cxnSpLocks/>
            <a:stCxn id="451" idx="2"/>
            <a:endCxn id="545" idx="2"/>
          </p:cNvCxnSpPr>
          <p:nvPr/>
        </p:nvCxnSpPr>
        <p:spPr>
          <a:xfrm rot="16200000" flipH="1">
            <a:off x="2746005" y="7522781"/>
            <a:ext cx="196814" cy="279094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1" name="รูปภาพ 3">
            <a:extLst>
              <a:ext uri="{FF2B5EF4-FFF2-40B4-BE49-F238E27FC236}">
                <a16:creationId xmlns:a16="http://schemas.microsoft.com/office/drawing/2014/main" id="{6EE06295-002A-7BA7-CC40-9B9E2F32D90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89" y="1874010"/>
            <a:ext cx="1716979" cy="2217799"/>
          </a:xfrm>
          <a:prstGeom prst="rect">
            <a:avLst/>
          </a:prstGeom>
        </p:spPr>
      </p:pic>
      <p:pic>
        <p:nvPicPr>
          <p:cNvPr id="543" name="図 542">
            <a:extLst>
              <a:ext uri="{FF2B5EF4-FFF2-40B4-BE49-F238E27FC236}">
                <a16:creationId xmlns:a16="http://schemas.microsoft.com/office/drawing/2014/main" id="{CA1B8B42-0647-1757-660D-2340558B1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811" y="3489377"/>
            <a:ext cx="1303133" cy="381033"/>
          </a:xfrm>
          <a:prstGeom prst="rect">
            <a:avLst/>
          </a:prstGeom>
        </p:spPr>
      </p:pic>
      <p:pic>
        <p:nvPicPr>
          <p:cNvPr id="544" name="図 543">
            <a:extLst>
              <a:ext uri="{FF2B5EF4-FFF2-40B4-BE49-F238E27FC236}">
                <a16:creationId xmlns:a16="http://schemas.microsoft.com/office/drawing/2014/main" id="{156547FC-EE47-4DD3-0382-53E8525CD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146" y="3267978"/>
            <a:ext cx="782660" cy="177846"/>
          </a:xfrm>
          <a:prstGeom prst="rect">
            <a:avLst/>
          </a:prstGeom>
        </p:spPr>
      </p:pic>
      <p:pic>
        <p:nvPicPr>
          <p:cNvPr id="546" name="図 545">
            <a:extLst>
              <a:ext uri="{FF2B5EF4-FFF2-40B4-BE49-F238E27FC236}">
                <a16:creationId xmlns:a16="http://schemas.microsoft.com/office/drawing/2014/main" id="{DA0751A2-96E9-38CE-CFE0-1EC700CC9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88" y="2985907"/>
            <a:ext cx="782660" cy="177846"/>
          </a:xfrm>
          <a:prstGeom prst="rect">
            <a:avLst/>
          </a:prstGeom>
        </p:spPr>
      </p:pic>
      <p:pic>
        <p:nvPicPr>
          <p:cNvPr id="547" name="図 546">
            <a:extLst>
              <a:ext uri="{FF2B5EF4-FFF2-40B4-BE49-F238E27FC236}">
                <a16:creationId xmlns:a16="http://schemas.microsoft.com/office/drawing/2014/main" id="{A6C069BF-9113-BA18-E30D-44779BD2C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467" y="2677896"/>
            <a:ext cx="782660" cy="177846"/>
          </a:xfrm>
          <a:prstGeom prst="rect">
            <a:avLst/>
          </a:prstGeom>
        </p:spPr>
      </p:pic>
      <p:pic>
        <p:nvPicPr>
          <p:cNvPr id="548" name="図 547">
            <a:extLst>
              <a:ext uri="{FF2B5EF4-FFF2-40B4-BE49-F238E27FC236}">
                <a16:creationId xmlns:a16="http://schemas.microsoft.com/office/drawing/2014/main" id="{5EC1C5E7-292D-4773-C0A6-170E30D31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229" y="2423582"/>
            <a:ext cx="782660" cy="177846"/>
          </a:xfrm>
          <a:prstGeom prst="rect">
            <a:avLst/>
          </a:prstGeom>
        </p:spPr>
      </p:pic>
      <p:sp>
        <p:nvSpPr>
          <p:cNvPr id="549" name="テキスト ボックス 548">
            <a:extLst>
              <a:ext uri="{FF2B5EF4-FFF2-40B4-BE49-F238E27FC236}">
                <a16:creationId xmlns:a16="http://schemas.microsoft.com/office/drawing/2014/main" id="{FE579E19-40FE-787E-1633-247312DB21B6}"/>
              </a:ext>
            </a:extLst>
          </p:cNvPr>
          <p:cNvSpPr txBox="1"/>
          <p:nvPr/>
        </p:nvSpPr>
        <p:spPr>
          <a:xfrm>
            <a:off x="824636" y="2377394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Inbound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0" name="テキスト ボックス 549">
            <a:extLst>
              <a:ext uri="{FF2B5EF4-FFF2-40B4-BE49-F238E27FC236}">
                <a16:creationId xmlns:a16="http://schemas.microsoft.com/office/drawing/2014/main" id="{7B79D1EB-EBDC-BFF1-8B1A-0CCD53F79AB3}"/>
              </a:ext>
            </a:extLst>
          </p:cNvPr>
          <p:cNvSpPr txBox="1"/>
          <p:nvPr/>
        </p:nvSpPr>
        <p:spPr>
          <a:xfrm>
            <a:off x="826368" y="2660596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Outbound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1" name="テキスト ボックス 550">
            <a:extLst>
              <a:ext uri="{FF2B5EF4-FFF2-40B4-BE49-F238E27FC236}">
                <a16:creationId xmlns:a16="http://schemas.microsoft.com/office/drawing/2014/main" id="{DD3A4A85-0BBA-B7AE-4C03-50F3588CA2DD}"/>
              </a:ext>
            </a:extLst>
          </p:cNvPr>
          <p:cNvSpPr txBox="1"/>
          <p:nvPr/>
        </p:nvSpPr>
        <p:spPr>
          <a:xfrm>
            <a:off x="824636" y="2948042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Stock Management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2" name="テキスト ボックス 551">
            <a:extLst>
              <a:ext uri="{FF2B5EF4-FFF2-40B4-BE49-F238E27FC236}">
                <a16:creationId xmlns:a16="http://schemas.microsoft.com/office/drawing/2014/main" id="{FD856A18-ACB5-FACF-5934-CFB53CFABD99}"/>
              </a:ext>
            </a:extLst>
          </p:cNvPr>
          <p:cNvSpPr txBox="1"/>
          <p:nvPr/>
        </p:nvSpPr>
        <p:spPr>
          <a:xfrm>
            <a:off x="824636" y="3233784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Data Sync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53" name="図 552">
            <a:extLst>
              <a:ext uri="{FF2B5EF4-FFF2-40B4-BE49-F238E27FC236}">
                <a16:creationId xmlns:a16="http://schemas.microsoft.com/office/drawing/2014/main" id="{F5AF2D5D-7C1C-F7B7-8E6D-6033902293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637" y="1995087"/>
            <a:ext cx="1182132" cy="177846"/>
          </a:xfrm>
          <a:prstGeom prst="rect">
            <a:avLst/>
          </a:prstGeom>
        </p:spPr>
      </p:pic>
      <p:sp>
        <p:nvSpPr>
          <p:cNvPr id="554" name="テキスト ボックス 553">
            <a:extLst>
              <a:ext uri="{FF2B5EF4-FFF2-40B4-BE49-F238E27FC236}">
                <a16:creationId xmlns:a16="http://schemas.microsoft.com/office/drawing/2014/main" id="{60788A89-399B-7406-A905-D1D88F99B765}"/>
              </a:ext>
            </a:extLst>
          </p:cNvPr>
          <p:cNvSpPr txBox="1"/>
          <p:nvPr/>
        </p:nvSpPr>
        <p:spPr>
          <a:xfrm>
            <a:off x="576889" y="1963224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Main Menu</a:t>
            </a:r>
            <a:endParaRPr kumimoji="1" lang="ja-JP" altLang="en-US" sz="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55" name="図 554">
            <a:extLst>
              <a:ext uri="{FF2B5EF4-FFF2-40B4-BE49-F238E27FC236}">
                <a16:creationId xmlns:a16="http://schemas.microsoft.com/office/drawing/2014/main" id="{2822F1B5-DCA0-21BB-F06E-68DB8BC109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0515" y="2195054"/>
            <a:ext cx="642805" cy="158497"/>
          </a:xfrm>
          <a:prstGeom prst="rect">
            <a:avLst/>
          </a:prstGeom>
        </p:spPr>
      </p:pic>
      <p:pic>
        <p:nvPicPr>
          <p:cNvPr id="556" name="図 555">
            <a:extLst>
              <a:ext uri="{FF2B5EF4-FFF2-40B4-BE49-F238E27FC236}">
                <a16:creationId xmlns:a16="http://schemas.microsoft.com/office/drawing/2014/main" id="{288317AC-C8E3-855B-0436-9D6E2094E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974" y="2195054"/>
            <a:ext cx="558985" cy="152060"/>
          </a:xfrm>
          <a:prstGeom prst="rect">
            <a:avLst/>
          </a:prstGeom>
        </p:spPr>
      </p:pic>
      <p:sp>
        <p:nvSpPr>
          <p:cNvPr id="557" name="正方形/長方形 556">
            <a:extLst>
              <a:ext uri="{FF2B5EF4-FFF2-40B4-BE49-F238E27FC236}">
                <a16:creationId xmlns:a16="http://schemas.microsoft.com/office/drawing/2014/main" id="{66E72942-13C6-0703-9D3E-92AEC742F558}"/>
              </a:ext>
            </a:extLst>
          </p:cNvPr>
          <p:cNvSpPr/>
          <p:nvPr/>
        </p:nvSpPr>
        <p:spPr>
          <a:xfrm>
            <a:off x="792586" y="2339152"/>
            <a:ext cx="1222957" cy="313007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8" name="テキスト ボックス 557">
            <a:extLst>
              <a:ext uri="{FF2B5EF4-FFF2-40B4-BE49-F238E27FC236}">
                <a16:creationId xmlns:a16="http://schemas.microsoft.com/office/drawing/2014/main" id="{A9B35485-D6D8-C7A1-4840-5B533B00A5D1}"/>
              </a:ext>
            </a:extLst>
          </p:cNvPr>
          <p:cNvSpPr txBox="1"/>
          <p:nvPr/>
        </p:nvSpPr>
        <p:spPr>
          <a:xfrm>
            <a:off x="572866" y="2146810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59" name="図 558">
            <a:extLst>
              <a:ext uri="{FF2B5EF4-FFF2-40B4-BE49-F238E27FC236}">
                <a16:creationId xmlns:a16="http://schemas.microsoft.com/office/drawing/2014/main" id="{BEC906CD-E269-E261-7036-5DA42588921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14"/>
          <a:stretch/>
        </p:blipFill>
        <p:spPr>
          <a:xfrm>
            <a:off x="799051" y="3485785"/>
            <a:ext cx="1255453" cy="291477"/>
          </a:xfrm>
          <a:prstGeom prst="rect">
            <a:avLst/>
          </a:prstGeom>
        </p:spPr>
      </p:pic>
      <p:pic>
        <p:nvPicPr>
          <p:cNvPr id="560" name="図 559">
            <a:extLst>
              <a:ext uri="{FF2B5EF4-FFF2-40B4-BE49-F238E27FC236}">
                <a16:creationId xmlns:a16="http://schemas.microsoft.com/office/drawing/2014/main" id="{E019CAD4-46A9-A47C-E427-7755E24CA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146" y="3548081"/>
            <a:ext cx="782660" cy="177846"/>
          </a:xfrm>
          <a:prstGeom prst="rect">
            <a:avLst/>
          </a:prstGeom>
        </p:spPr>
      </p:pic>
      <p:sp>
        <p:nvSpPr>
          <p:cNvPr id="561" name="テキスト ボックス 560">
            <a:extLst>
              <a:ext uri="{FF2B5EF4-FFF2-40B4-BE49-F238E27FC236}">
                <a16:creationId xmlns:a16="http://schemas.microsoft.com/office/drawing/2014/main" id="{3049EA03-402F-01C9-BEEE-A299AB0A2073}"/>
              </a:ext>
            </a:extLst>
          </p:cNvPr>
          <p:cNvSpPr txBox="1"/>
          <p:nvPr/>
        </p:nvSpPr>
        <p:spPr>
          <a:xfrm>
            <a:off x="824636" y="3513887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App close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5" name="表 3">
            <a:extLst>
              <a:ext uri="{FF2B5EF4-FFF2-40B4-BE49-F238E27FC236}">
                <a16:creationId xmlns:a16="http://schemas.microsoft.com/office/drawing/2014/main" id="{CFAA84A1-E7E2-87BF-C50B-7218689A2B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152383"/>
              </p:ext>
            </p:extLst>
          </p:nvPr>
        </p:nvGraphicFramePr>
        <p:xfrm>
          <a:off x="2451453" y="4919798"/>
          <a:ext cx="1601059" cy="1263572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90011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5684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542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551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551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542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542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542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542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542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pic>
        <p:nvPicPr>
          <p:cNvPr id="562" name="図 561">
            <a:extLst>
              <a:ext uri="{FF2B5EF4-FFF2-40B4-BE49-F238E27FC236}">
                <a16:creationId xmlns:a16="http://schemas.microsoft.com/office/drawing/2014/main" id="{E2D44AA2-3D5D-74BA-5823-2C9C7D0D371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1939546" y="2564765"/>
            <a:ext cx="187372" cy="187372"/>
          </a:xfrm>
          <a:prstGeom prst="rect">
            <a:avLst/>
          </a:prstGeom>
        </p:spPr>
      </p:pic>
      <p:graphicFrame>
        <p:nvGraphicFramePr>
          <p:cNvPr id="13" name="表 3">
            <a:extLst>
              <a:ext uri="{FF2B5EF4-FFF2-40B4-BE49-F238E27FC236}">
                <a16:creationId xmlns:a16="http://schemas.microsoft.com/office/drawing/2014/main" id="{54F99B54-1811-0183-25E3-9D260D2A68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769208"/>
              </p:ext>
            </p:extLst>
          </p:nvPr>
        </p:nvGraphicFramePr>
        <p:xfrm>
          <a:off x="600770" y="4958255"/>
          <a:ext cx="1601059" cy="1230240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90011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5684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106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1937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1937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106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106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106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106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106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264" name="正方形/長方形 263">
            <a:extLst>
              <a:ext uri="{FF2B5EF4-FFF2-40B4-BE49-F238E27FC236}">
                <a16:creationId xmlns:a16="http://schemas.microsoft.com/office/drawing/2014/main" id="{DB145419-1C3B-4959-9DA4-B6A5FEF2AE64}"/>
              </a:ext>
            </a:extLst>
          </p:cNvPr>
          <p:cNvSpPr/>
          <p:nvPr/>
        </p:nvSpPr>
        <p:spPr>
          <a:xfrm>
            <a:off x="608912" y="5094924"/>
            <a:ext cx="1584806" cy="16033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graphicFrame>
        <p:nvGraphicFramePr>
          <p:cNvPr id="16" name="表 3">
            <a:extLst>
              <a:ext uri="{FF2B5EF4-FFF2-40B4-BE49-F238E27FC236}">
                <a16:creationId xmlns:a16="http://schemas.microsoft.com/office/drawing/2014/main" id="{10C8474A-4B1C-7083-AFF5-6C1BF00D6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661450"/>
              </p:ext>
            </p:extLst>
          </p:nvPr>
        </p:nvGraphicFramePr>
        <p:xfrm>
          <a:off x="4377356" y="4918569"/>
          <a:ext cx="1601059" cy="1270592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90011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5684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6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626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626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6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6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6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6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6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419291BF-E55E-44CF-9F42-3988D3B5AC5B}"/>
              </a:ext>
            </a:extLst>
          </p:cNvPr>
          <p:cNvSpPr/>
          <p:nvPr/>
        </p:nvSpPr>
        <p:spPr>
          <a:xfrm>
            <a:off x="1112458" y="5993184"/>
            <a:ext cx="1936316" cy="426058"/>
          </a:xfrm>
          <a:prstGeom prst="wedgeRectCallout">
            <a:avLst>
              <a:gd name="adj1" fmla="val -16820"/>
              <a:gd name="adj2" fmla="val -13241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Allows it to scan multiple items.</a:t>
            </a:r>
          </a:p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For the same item, add the quantities.</a:t>
            </a:r>
          </a:p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For different items, add on a new line.</a:t>
            </a:r>
          </a:p>
        </p:txBody>
      </p:sp>
      <p:sp>
        <p:nvSpPr>
          <p:cNvPr id="41" name="吹き出し: 四角形 40">
            <a:extLst>
              <a:ext uri="{FF2B5EF4-FFF2-40B4-BE49-F238E27FC236}">
                <a16:creationId xmlns:a16="http://schemas.microsoft.com/office/drawing/2014/main" id="{6D2F3020-D697-1830-B869-567AAD0ED994}"/>
              </a:ext>
            </a:extLst>
          </p:cNvPr>
          <p:cNvSpPr/>
          <p:nvPr/>
        </p:nvSpPr>
        <p:spPr>
          <a:xfrm>
            <a:off x="3090047" y="5991953"/>
            <a:ext cx="1106065" cy="426058"/>
          </a:xfrm>
          <a:prstGeom prst="wedgeRectCallout">
            <a:avLst>
              <a:gd name="adj1" fmla="val -16820"/>
              <a:gd name="adj2" fmla="val -13241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</a:rPr>
              <a:t>For different items, add on a new line.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A3A34AA-D313-BFC9-FA7C-8A6D4D98ADA4}"/>
              </a:ext>
            </a:extLst>
          </p:cNvPr>
          <p:cNvSpPr/>
          <p:nvPr/>
        </p:nvSpPr>
        <p:spPr>
          <a:xfrm>
            <a:off x="2453611" y="5071170"/>
            <a:ext cx="1584806" cy="39155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F5B8387-B0F8-575E-6CF7-A7F436EB21E1}"/>
              </a:ext>
            </a:extLst>
          </p:cNvPr>
          <p:cNvSpPr/>
          <p:nvPr/>
        </p:nvSpPr>
        <p:spPr>
          <a:xfrm>
            <a:off x="4377355" y="5049105"/>
            <a:ext cx="1584806" cy="16470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63" name="吹き出し: 四角形 62">
            <a:extLst>
              <a:ext uri="{FF2B5EF4-FFF2-40B4-BE49-F238E27FC236}">
                <a16:creationId xmlns:a16="http://schemas.microsoft.com/office/drawing/2014/main" id="{0967F025-9A56-940A-2CE4-CF73E73EAC15}"/>
              </a:ext>
            </a:extLst>
          </p:cNvPr>
          <p:cNvSpPr/>
          <p:nvPr/>
        </p:nvSpPr>
        <p:spPr>
          <a:xfrm>
            <a:off x="5013791" y="6001431"/>
            <a:ext cx="1106065" cy="426058"/>
          </a:xfrm>
          <a:prstGeom prst="wedgeRectCallout">
            <a:avLst>
              <a:gd name="adj1" fmla="val -16820"/>
              <a:gd name="adj2" fmla="val -13241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</a:rPr>
              <a:t>For the same item, add the quantities.</a:t>
            </a:r>
          </a:p>
        </p:txBody>
      </p:sp>
      <p:graphicFrame>
        <p:nvGraphicFramePr>
          <p:cNvPr id="494" name="表 3">
            <a:extLst>
              <a:ext uri="{FF2B5EF4-FFF2-40B4-BE49-F238E27FC236}">
                <a16:creationId xmlns:a16="http://schemas.microsoft.com/office/drawing/2014/main" id="{BFD9EBAF-1FE7-9C11-02CE-B3AC0F6785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731377"/>
              </p:ext>
            </p:extLst>
          </p:nvPr>
        </p:nvGraphicFramePr>
        <p:xfrm>
          <a:off x="646436" y="7295152"/>
          <a:ext cx="1601059" cy="1230262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49385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97468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106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1939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Confirm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1939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106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106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106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106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106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523" name="正方形/長方形 522">
            <a:extLst>
              <a:ext uri="{FF2B5EF4-FFF2-40B4-BE49-F238E27FC236}">
                <a16:creationId xmlns:a16="http://schemas.microsoft.com/office/drawing/2014/main" id="{AA4C2D64-C194-071B-FE12-63BED05C8DA4}"/>
              </a:ext>
            </a:extLst>
          </p:cNvPr>
          <p:cNvSpPr/>
          <p:nvPr/>
        </p:nvSpPr>
        <p:spPr>
          <a:xfrm>
            <a:off x="1914992" y="7433729"/>
            <a:ext cx="354456" cy="41176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570" name="吹き出し: 四角形 10">
            <a:extLst>
              <a:ext uri="{FF2B5EF4-FFF2-40B4-BE49-F238E27FC236}">
                <a16:creationId xmlns:a16="http://schemas.microsoft.com/office/drawing/2014/main" id="{4439FCA5-83DF-2657-02DF-CD2F4EFFEE81}"/>
              </a:ext>
            </a:extLst>
          </p:cNvPr>
          <p:cNvSpPr/>
          <p:nvPr/>
        </p:nvSpPr>
        <p:spPr>
          <a:xfrm>
            <a:off x="3122060" y="1373716"/>
            <a:ext cx="1457066" cy="451291"/>
          </a:xfrm>
          <a:prstGeom prst="wedgeRectCallout">
            <a:avLst>
              <a:gd name="adj1" fmla="val 70883"/>
              <a:gd name="adj2" fmla="val 296136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>
                <a:solidFill>
                  <a:schemeClr val="tx1"/>
                </a:solidFill>
              </a:rPr>
              <a:t>The old saved records will be shown if available.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rgbClr val="FF0000"/>
                </a:solidFill>
              </a:rPr>
              <a:t>*The data will be kept for 100 days(can config in set up file).</a:t>
            </a:r>
          </a:p>
        </p:txBody>
      </p:sp>
      <p:sp>
        <p:nvSpPr>
          <p:cNvPr id="571" name="Isosceles Triangle 570">
            <a:extLst>
              <a:ext uri="{FF2B5EF4-FFF2-40B4-BE49-F238E27FC236}">
                <a16:creationId xmlns:a16="http://schemas.microsoft.com/office/drawing/2014/main" id="{64AA8CE6-45F9-88D4-631E-37F2780A82FA}"/>
              </a:ext>
            </a:extLst>
          </p:cNvPr>
          <p:cNvSpPr/>
          <p:nvPr/>
        </p:nvSpPr>
        <p:spPr>
          <a:xfrm>
            <a:off x="5207360" y="2852762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72" name="吹き出し: 四角形 543">
            <a:extLst>
              <a:ext uri="{FF2B5EF4-FFF2-40B4-BE49-F238E27FC236}">
                <a16:creationId xmlns:a16="http://schemas.microsoft.com/office/drawing/2014/main" id="{9D2C8846-0685-C554-09A0-FC6A876FDA25}"/>
              </a:ext>
            </a:extLst>
          </p:cNvPr>
          <p:cNvSpPr/>
          <p:nvPr/>
        </p:nvSpPr>
        <p:spPr>
          <a:xfrm>
            <a:off x="1363637" y="7994940"/>
            <a:ext cx="1367256" cy="813963"/>
          </a:xfrm>
          <a:prstGeom prst="wedgeRectCallout">
            <a:avLst>
              <a:gd name="adj1" fmla="val 798"/>
              <a:gd name="adj2" fmla="val -6937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After pressing the confirm button, “</a:t>
            </a:r>
            <a:r>
              <a:rPr kumimoji="1" lang="en-US" altLang="ja-JP" sz="700" dirty="0">
                <a:solidFill>
                  <a:schemeClr val="tx1"/>
                </a:solidFill>
                <a:highlight>
                  <a:srgbClr val="FFFF00"/>
                </a:highlight>
              </a:rPr>
              <a:t>Confirm</a:t>
            </a:r>
            <a:r>
              <a:rPr kumimoji="1" lang="en-US" altLang="ja-JP" sz="700" dirty="0">
                <a:solidFill>
                  <a:schemeClr val="tx1"/>
                </a:solidFill>
              </a:rPr>
              <a:t>” is displayed.</a:t>
            </a:r>
          </a:p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“</a:t>
            </a:r>
            <a:r>
              <a:rPr kumimoji="1" lang="en-US" altLang="ja-JP" sz="700" dirty="0">
                <a:solidFill>
                  <a:schemeClr val="tx1"/>
                </a:solidFill>
                <a:highlight>
                  <a:srgbClr val="FFFF00"/>
                </a:highlight>
              </a:rPr>
              <a:t>OK</a:t>
            </a:r>
            <a:r>
              <a:rPr kumimoji="1" lang="en-US" altLang="ja-JP" sz="700" dirty="0">
                <a:solidFill>
                  <a:schemeClr val="tx1"/>
                </a:solidFill>
              </a:rPr>
              <a:t>” is displayed after updated to server.</a:t>
            </a:r>
          </a:p>
          <a:p>
            <a:pPr algn="ctr"/>
            <a:r>
              <a:rPr kumimoji="1" lang="en-US" altLang="ja-JP" sz="700" dirty="0">
                <a:solidFill>
                  <a:srgbClr val="FF0000"/>
                </a:solidFill>
              </a:rPr>
              <a:t>* The confirmed data can be updated to server only.</a:t>
            </a:r>
            <a:endParaRPr kumimoji="1" lang="en-US" altLang="ja-JP" sz="700" dirty="0">
              <a:solidFill>
                <a:schemeClr val="tx1"/>
              </a:solidFill>
            </a:endParaRP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83920AB3-CBB3-BB8D-317C-F15270150A21}"/>
              </a:ext>
            </a:extLst>
          </p:cNvPr>
          <p:cNvSpPr/>
          <p:nvPr/>
        </p:nvSpPr>
        <p:spPr>
          <a:xfrm>
            <a:off x="2873687" y="3656171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th-TH" sz="600" dirty="0">
                <a:solidFill>
                  <a:schemeClr val="tx1"/>
                </a:solidFill>
              </a:rPr>
              <a:t>5</a:t>
            </a:r>
            <a:endParaRPr kumimoji="1" lang="en-US" sz="600" dirty="0">
              <a:solidFill>
                <a:schemeClr val="tx1"/>
              </a:solidFill>
            </a:endParaRPr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A62EB9E4-3190-80E5-2529-99FFBC80E8D5}"/>
              </a:ext>
            </a:extLst>
          </p:cNvPr>
          <p:cNvSpPr/>
          <p:nvPr/>
        </p:nvSpPr>
        <p:spPr>
          <a:xfrm>
            <a:off x="5014570" y="3719299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th-TH" sz="600" dirty="0">
                <a:solidFill>
                  <a:schemeClr val="tx1"/>
                </a:solidFill>
              </a:rPr>
              <a:t>5</a:t>
            </a:r>
            <a:endParaRPr kumimoji="1" lang="en-US" sz="600" dirty="0">
              <a:solidFill>
                <a:schemeClr val="tx1"/>
              </a:solidFill>
            </a:endParaRPr>
          </a:p>
        </p:txBody>
      </p:sp>
      <p:sp>
        <p:nvSpPr>
          <p:cNvPr id="60" name="Isosceles Triangle 59">
            <a:extLst>
              <a:ext uri="{FF2B5EF4-FFF2-40B4-BE49-F238E27FC236}">
                <a16:creationId xmlns:a16="http://schemas.microsoft.com/office/drawing/2014/main" id="{A830538A-A002-6C5D-97E3-1361C90CB2A7}"/>
              </a:ext>
            </a:extLst>
          </p:cNvPr>
          <p:cNvSpPr/>
          <p:nvPr/>
        </p:nvSpPr>
        <p:spPr>
          <a:xfrm>
            <a:off x="5741087" y="3699224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th-TH" sz="600" dirty="0">
                <a:solidFill>
                  <a:schemeClr val="tx1"/>
                </a:solidFill>
              </a:rPr>
              <a:t>5</a:t>
            </a:r>
            <a:endParaRPr kumimoji="1" lang="en-US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60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3762151-4328-4DD9-8D29-5A720332379A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4. System functional specifications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D3446FF-91A2-4882-ADFB-35C92745D8C9}"/>
              </a:ext>
            </a:extLst>
          </p:cNvPr>
          <p:cNvSpPr/>
          <p:nvPr/>
        </p:nvSpPr>
        <p:spPr>
          <a:xfrm>
            <a:off x="406400" y="1345290"/>
            <a:ext cx="6117062" cy="78361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6DA7BFF-5EDF-40B8-8A19-4B584AB64AEA}"/>
              </a:ext>
            </a:extLst>
          </p:cNvPr>
          <p:cNvSpPr txBox="1"/>
          <p:nvPr/>
        </p:nvSpPr>
        <p:spPr>
          <a:xfrm>
            <a:off x="406400" y="914403"/>
            <a:ext cx="6117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4-1. Warehouse Inbound</a:t>
            </a:r>
          </a:p>
          <a:p>
            <a:r>
              <a:rPr kumimoji="1" lang="en-US" altLang="ja-JP" sz="1100" b="1" dirty="0"/>
              <a:t>4-1-2. Inbound Handy terminal function ( Adjust the quantity )</a:t>
            </a:r>
          </a:p>
        </p:txBody>
      </p:sp>
      <p:sp>
        <p:nvSpPr>
          <p:cNvPr id="195" name="楕円 194">
            <a:extLst>
              <a:ext uri="{FF2B5EF4-FFF2-40B4-BE49-F238E27FC236}">
                <a16:creationId xmlns:a16="http://schemas.microsoft.com/office/drawing/2014/main" id="{F6ADE59D-A98D-47C6-8CA7-C8B4DB6F61E4}"/>
              </a:ext>
            </a:extLst>
          </p:cNvPr>
          <p:cNvSpPr/>
          <p:nvPr/>
        </p:nvSpPr>
        <p:spPr>
          <a:xfrm>
            <a:off x="571326" y="1467684"/>
            <a:ext cx="701037" cy="293273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>
                <a:solidFill>
                  <a:schemeClr val="tx1"/>
                </a:solidFill>
              </a:rPr>
              <a:t>Next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cxnSp>
        <p:nvCxnSpPr>
          <p:cNvPr id="271" name="コネクタ: カギ線 270">
            <a:extLst>
              <a:ext uri="{FF2B5EF4-FFF2-40B4-BE49-F238E27FC236}">
                <a16:creationId xmlns:a16="http://schemas.microsoft.com/office/drawing/2014/main" id="{C44B3A10-BB3A-4916-A9F5-0EEAA40EDC74}"/>
              </a:ext>
            </a:extLst>
          </p:cNvPr>
          <p:cNvCxnSpPr>
            <a:cxnSpLocks/>
            <a:stCxn id="195" idx="6"/>
          </p:cNvCxnSpPr>
          <p:nvPr/>
        </p:nvCxnSpPr>
        <p:spPr>
          <a:xfrm>
            <a:off x="1272363" y="1614321"/>
            <a:ext cx="168091" cy="23160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8" name="図 499">
            <a:extLst>
              <a:ext uri="{FF2B5EF4-FFF2-40B4-BE49-F238E27FC236}">
                <a16:creationId xmlns:a16="http://schemas.microsoft.com/office/drawing/2014/main" id="{CE7AB7AB-9686-54DC-B46B-843F0D86CC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-714029" y="7349986"/>
            <a:ext cx="187372" cy="187372"/>
          </a:xfrm>
          <a:prstGeom prst="rect">
            <a:avLst/>
          </a:prstGeom>
        </p:spPr>
      </p:pic>
      <p:pic>
        <p:nvPicPr>
          <p:cNvPr id="6" name="รูปภาพ 3">
            <a:extLst>
              <a:ext uri="{FF2B5EF4-FFF2-40B4-BE49-F238E27FC236}">
                <a16:creationId xmlns:a16="http://schemas.microsoft.com/office/drawing/2014/main" id="{45E7422E-A1C1-4C93-9022-7F01BA30A72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71" y="1845924"/>
            <a:ext cx="1716979" cy="2217799"/>
          </a:xfrm>
          <a:prstGeom prst="rect">
            <a:avLst/>
          </a:prstGeom>
        </p:spPr>
      </p:pic>
      <p:pic>
        <p:nvPicPr>
          <p:cNvPr id="37" name="図 452">
            <a:extLst>
              <a:ext uri="{FF2B5EF4-FFF2-40B4-BE49-F238E27FC236}">
                <a16:creationId xmlns:a16="http://schemas.microsoft.com/office/drawing/2014/main" id="{4560424D-352B-0808-CECD-5C0478260F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5349" y="2454738"/>
            <a:ext cx="782660" cy="177846"/>
          </a:xfrm>
          <a:prstGeom prst="rect">
            <a:avLst/>
          </a:prstGeom>
        </p:spPr>
      </p:pic>
      <p:pic>
        <p:nvPicPr>
          <p:cNvPr id="43" name="図 453">
            <a:extLst>
              <a:ext uri="{FF2B5EF4-FFF2-40B4-BE49-F238E27FC236}">
                <a16:creationId xmlns:a16="http://schemas.microsoft.com/office/drawing/2014/main" id="{E8DD0795-62E4-0C2F-3079-40BC2FCD9E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856" y="2166968"/>
            <a:ext cx="558985" cy="152060"/>
          </a:xfrm>
          <a:prstGeom prst="rect">
            <a:avLst/>
          </a:prstGeom>
        </p:spPr>
      </p:pic>
      <p:sp>
        <p:nvSpPr>
          <p:cNvPr id="60" name="テキスト ボックス 454">
            <a:extLst>
              <a:ext uri="{FF2B5EF4-FFF2-40B4-BE49-F238E27FC236}">
                <a16:creationId xmlns:a16="http://schemas.microsoft.com/office/drawing/2014/main" id="{CCEB407E-193F-61CD-76C0-4B88BAFBB7E7}"/>
              </a:ext>
            </a:extLst>
          </p:cNvPr>
          <p:cNvSpPr txBox="1"/>
          <p:nvPr/>
        </p:nvSpPr>
        <p:spPr>
          <a:xfrm>
            <a:off x="1083250" y="2437438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96" name="図 455">
            <a:extLst>
              <a:ext uri="{FF2B5EF4-FFF2-40B4-BE49-F238E27FC236}">
                <a16:creationId xmlns:a16="http://schemas.microsoft.com/office/drawing/2014/main" id="{C31AEFCE-C42B-4740-C41D-99A4B06C4E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1518" y="1966028"/>
            <a:ext cx="1182132" cy="177846"/>
          </a:xfrm>
          <a:prstGeom prst="rect">
            <a:avLst/>
          </a:prstGeom>
        </p:spPr>
      </p:pic>
      <p:sp>
        <p:nvSpPr>
          <p:cNvPr id="498" name="テキスト ボックス 456">
            <a:extLst>
              <a:ext uri="{FF2B5EF4-FFF2-40B4-BE49-F238E27FC236}">
                <a16:creationId xmlns:a16="http://schemas.microsoft.com/office/drawing/2014/main" id="{883F71CC-28DB-4B1B-9F53-F510D3C30E06}"/>
              </a:ext>
            </a:extLst>
          </p:cNvPr>
          <p:cNvSpPr txBox="1"/>
          <p:nvPr/>
        </p:nvSpPr>
        <p:spPr>
          <a:xfrm>
            <a:off x="833770" y="1934165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521" name="図 457">
            <a:extLst>
              <a:ext uri="{FF2B5EF4-FFF2-40B4-BE49-F238E27FC236}">
                <a16:creationId xmlns:a16="http://schemas.microsoft.com/office/drawing/2014/main" id="{1B4C4A1B-EC9E-2701-E3A2-3F5D58626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1393" y="2166967"/>
            <a:ext cx="642805" cy="158497"/>
          </a:xfrm>
          <a:prstGeom prst="rect">
            <a:avLst/>
          </a:prstGeom>
        </p:spPr>
      </p:pic>
      <p:pic>
        <p:nvPicPr>
          <p:cNvPr id="530" name="図 458">
            <a:extLst>
              <a:ext uri="{FF2B5EF4-FFF2-40B4-BE49-F238E27FC236}">
                <a16:creationId xmlns:a16="http://schemas.microsoft.com/office/drawing/2014/main" id="{30D8AC01-8680-AACB-4D7C-B30FF29C80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5844" y="2294068"/>
            <a:ext cx="1303133" cy="1497688"/>
          </a:xfrm>
          <a:prstGeom prst="rect">
            <a:avLst/>
          </a:prstGeom>
        </p:spPr>
      </p:pic>
      <p:pic>
        <p:nvPicPr>
          <p:cNvPr id="533" name="図 459">
            <a:extLst>
              <a:ext uri="{FF2B5EF4-FFF2-40B4-BE49-F238E27FC236}">
                <a16:creationId xmlns:a16="http://schemas.microsoft.com/office/drawing/2014/main" id="{908432B6-8CBA-2CFD-FBFF-6C199627C33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93"/>
          <a:stretch/>
        </p:blipFill>
        <p:spPr>
          <a:xfrm>
            <a:off x="872984" y="3826991"/>
            <a:ext cx="358274" cy="204472"/>
          </a:xfrm>
          <a:prstGeom prst="rect">
            <a:avLst/>
          </a:prstGeom>
        </p:spPr>
      </p:pic>
      <p:pic>
        <p:nvPicPr>
          <p:cNvPr id="534" name="図 460">
            <a:extLst>
              <a:ext uri="{FF2B5EF4-FFF2-40B4-BE49-F238E27FC236}">
                <a16:creationId xmlns:a16="http://schemas.microsoft.com/office/drawing/2014/main" id="{8FF54ACF-CFA8-C6A6-D2C4-F4C5B1FE6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759" y="3848496"/>
            <a:ext cx="258900" cy="151487"/>
          </a:xfrm>
          <a:prstGeom prst="rect">
            <a:avLst/>
          </a:prstGeom>
        </p:spPr>
      </p:pic>
      <p:sp>
        <p:nvSpPr>
          <p:cNvPr id="535" name="テキスト ボックス 461">
            <a:extLst>
              <a:ext uri="{FF2B5EF4-FFF2-40B4-BE49-F238E27FC236}">
                <a16:creationId xmlns:a16="http://schemas.microsoft.com/office/drawing/2014/main" id="{EBC04F90-4777-8D03-EFC5-2476494B4DFF}"/>
              </a:ext>
            </a:extLst>
          </p:cNvPr>
          <p:cNvSpPr txBox="1"/>
          <p:nvPr/>
        </p:nvSpPr>
        <p:spPr>
          <a:xfrm>
            <a:off x="871912" y="3790810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536" name="テキスト ボックス 466">
            <a:extLst>
              <a:ext uri="{FF2B5EF4-FFF2-40B4-BE49-F238E27FC236}">
                <a16:creationId xmlns:a16="http://schemas.microsoft.com/office/drawing/2014/main" id="{64CE1F7F-8E8C-AA33-1FFC-782B030721C1}"/>
              </a:ext>
            </a:extLst>
          </p:cNvPr>
          <p:cNvSpPr txBox="1"/>
          <p:nvPr/>
        </p:nvSpPr>
        <p:spPr>
          <a:xfrm>
            <a:off x="787115" y="2116222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39" name="図 467">
            <a:extLst>
              <a:ext uri="{FF2B5EF4-FFF2-40B4-BE49-F238E27FC236}">
                <a16:creationId xmlns:a16="http://schemas.microsoft.com/office/drawing/2014/main" id="{AEC1DE22-4373-F46A-7DA7-77F0A80786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39900" y="2506799"/>
            <a:ext cx="868017" cy="254956"/>
          </a:xfrm>
          <a:prstGeom prst="rect">
            <a:avLst/>
          </a:prstGeom>
        </p:spPr>
      </p:pic>
      <p:sp>
        <p:nvSpPr>
          <p:cNvPr id="569" name="テキスト ボックス 468">
            <a:extLst>
              <a:ext uri="{FF2B5EF4-FFF2-40B4-BE49-F238E27FC236}">
                <a16:creationId xmlns:a16="http://schemas.microsoft.com/office/drawing/2014/main" id="{2A992B52-30C4-5018-1DFB-252B6C2B0A2F}"/>
              </a:ext>
            </a:extLst>
          </p:cNvPr>
          <p:cNvSpPr txBox="1"/>
          <p:nvPr/>
        </p:nvSpPr>
        <p:spPr>
          <a:xfrm>
            <a:off x="813576" y="2500399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0" name="テキスト ボックス 473">
            <a:extLst>
              <a:ext uri="{FF2B5EF4-FFF2-40B4-BE49-F238E27FC236}">
                <a16:creationId xmlns:a16="http://schemas.microsoft.com/office/drawing/2014/main" id="{9DACFD57-6975-BC48-00BB-8626DC57BF59}"/>
              </a:ext>
            </a:extLst>
          </p:cNvPr>
          <p:cNvSpPr txBox="1"/>
          <p:nvPr/>
        </p:nvSpPr>
        <p:spPr>
          <a:xfrm>
            <a:off x="1653688" y="2516752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1" name="テキスト ボックス 474">
            <a:extLst>
              <a:ext uri="{FF2B5EF4-FFF2-40B4-BE49-F238E27FC236}">
                <a16:creationId xmlns:a16="http://schemas.microsoft.com/office/drawing/2014/main" id="{1C247E94-9BCE-D692-76E5-C536DD5684B8}"/>
              </a:ext>
            </a:extLst>
          </p:cNvPr>
          <p:cNvSpPr txBox="1"/>
          <p:nvPr/>
        </p:nvSpPr>
        <p:spPr>
          <a:xfrm>
            <a:off x="813576" y="2263140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2" name="テキスト ボックス 530">
            <a:extLst>
              <a:ext uri="{FF2B5EF4-FFF2-40B4-BE49-F238E27FC236}">
                <a16:creationId xmlns:a16="http://schemas.microsoft.com/office/drawing/2014/main" id="{8B2F13E8-8C8E-D66E-4626-73558EFC6394}"/>
              </a:ext>
            </a:extLst>
          </p:cNvPr>
          <p:cNvSpPr txBox="1"/>
          <p:nvPr/>
        </p:nvSpPr>
        <p:spPr>
          <a:xfrm>
            <a:off x="1661983" y="2289755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573" name="表 3">
            <a:extLst>
              <a:ext uri="{FF2B5EF4-FFF2-40B4-BE49-F238E27FC236}">
                <a16:creationId xmlns:a16="http://schemas.microsoft.com/office/drawing/2014/main" id="{423E6FAC-369A-343B-7E67-5248F6BB3D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61695"/>
              </p:ext>
            </p:extLst>
          </p:nvPr>
        </p:nvGraphicFramePr>
        <p:xfrm>
          <a:off x="889755" y="2541803"/>
          <a:ext cx="1601059" cy="1221636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38130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308723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5993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101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101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5993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Confirm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5993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5993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5993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5993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575" name="吹き出し: 四角形 531">
            <a:extLst>
              <a:ext uri="{FF2B5EF4-FFF2-40B4-BE49-F238E27FC236}">
                <a16:creationId xmlns:a16="http://schemas.microsoft.com/office/drawing/2014/main" id="{EEEB9BD5-EC35-F453-9E4B-7FF0B00E0C5E}"/>
              </a:ext>
            </a:extLst>
          </p:cNvPr>
          <p:cNvSpPr/>
          <p:nvPr/>
        </p:nvSpPr>
        <p:spPr>
          <a:xfrm>
            <a:off x="1497506" y="3431935"/>
            <a:ext cx="1379687" cy="603721"/>
          </a:xfrm>
          <a:prstGeom prst="wedgeRectCallout">
            <a:avLst>
              <a:gd name="adj1" fmla="val -9680"/>
              <a:gd name="adj2" fmla="val -110081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The confirm dialog will be appear after click at the row.</a:t>
            </a:r>
          </a:p>
          <a:p>
            <a:pPr algn="ctr"/>
            <a:endParaRPr kumimoji="1" lang="en-US" altLang="ja-JP" sz="700" dirty="0">
              <a:solidFill>
                <a:srgbClr val="FF0000"/>
              </a:solidFill>
            </a:endParaRPr>
          </a:p>
          <a:p>
            <a:pPr algn="ctr"/>
            <a:r>
              <a:rPr kumimoji="1" lang="en-US" altLang="ja-JP" sz="600" dirty="0">
                <a:solidFill>
                  <a:srgbClr val="FF0000"/>
                </a:solidFill>
              </a:rPr>
              <a:t>*Non-updated to server data can be adjust only.</a:t>
            </a:r>
          </a:p>
        </p:txBody>
      </p:sp>
      <p:pic>
        <p:nvPicPr>
          <p:cNvPr id="192" name="รูปภาพ 3">
            <a:extLst>
              <a:ext uri="{FF2B5EF4-FFF2-40B4-BE49-F238E27FC236}">
                <a16:creationId xmlns:a16="http://schemas.microsoft.com/office/drawing/2014/main" id="{5D79E0BE-BE4A-D22D-1EDC-9CCAA53CDC7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955" y="1845924"/>
            <a:ext cx="1716979" cy="2217799"/>
          </a:xfrm>
          <a:prstGeom prst="rect">
            <a:avLst/>
          </a:prstGeom>
        </p:spPr>
      </p:pic>
      <p:pic>
        <p:nvPicPr>
          <p:cNvPr id="193" name="図 452">
            <a:extLst>
              <a:ext uri="{FF2B5EF4-FFF2-40B4-BE49-F238E27FC236}">
                <a16:creationId xmlns:a16="http://schemas.microsoft.com/office/drawing/2014/main" id="{3D614995-CDA3-F1B4-0413-88036B7CF3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1533" y="2454738"/>
            <a:ext cx="782660" cy="177846"/>
          </a:xfrm>
          <a:prstGeom prst="rect">
            <a:avLst/>
          </a:prstGeom>
        </p:spPr>
      </p:pic>
      <p:pic>
        <p:nvPicPr>
          <p:cNvPr id="194" name="図 453">
            <a:extLst>
              <a:ext uri="{FF2B5EF4-FFF2-40B4-BE49-F238E27FC236}">
                <a16:creationId xmlns:a16="http://schemas.microsoft.com/office/drawing/2014/main" id="{197E6EDA-2E88-36D5-D97C-D89F2B8F6C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2040" y="2166968"/>
            <a:ext cx="558985" cy="152060"/>
          </a:xfrm>
          <a:prstGeom prst="rect">
            <a:avLst/>
          </a:prstGeom>
        </p:spPr>
      </p:pic>
      <p:sp>
        <p:nvSpPr>
          <p:cNvPr id="196" name="テキスト ボックス 454">
            <a:extLst>
              <a:ext uri="{FF2B5EF4-FFF2-40B4-BE49-F238E27FC236}">
                <a16:creationId xmlns:a16="http://schemas.microsoft.com/office/drawing/2014/main" id="{82EA507A-A16C-C646-75BE-4D126DAF8A5B}"/>
              </a:ext>
            </a:extLst>
          </p:cNvPr>
          <p:cNvSpPr txBox="1"/>
          <p:nvPr/>
        </p:nvSpPr>
        <p:spPr>
          <a:xfrm>
            <a:off x="3819434" y="2437438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97" name="図 455">
            <a:extLst>
              <a:ext uri="{FF2B5EF4-FFF2-40B4-BE49-F238E27FC236}">
                <a16:creationId xmlns:a16="http://schemas.microsoft.com/office/drawing/2014/main" id="{F95343F1-DB58-5173-58F8-D90C3EB1FF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7702" y="1966028"/>
            <a:ext cx="1182132" cy="177846"/>
          </a:xfrm>
          <a:prstGeom prst="rect">
            <a:avLst/>
          </a:prstGeom>
        </p:spPr>
      </p:pic>
      <p:sp>
        <p:nvSpPr>
          <p:cNvPr id="198" name="テキスト ボックス 456">
            <a:extLst>
              <a:ext uri="{FF2B5EF4-FFF2-40B4-BE49-F238E27FC236}">
                <a16:creationId xmlns:a16="http://schemas.microsoft.com/office/drawing/2014/main" id="{E2944DD4-4F74-8085-668C-D321EB163C35}"/>
              </a:ext>
            </a:extLst>
          </p:cNvPr>
          <p:cNvSpPr txBox="1"/>
          <p:nvPr/>
        </p:nvSpPr>
        <p:spPr>
          <a:xfrm>
            <a:off x="3569954" y="1934165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199" name="図 457">
            <a:extLst>
              <a:ext uri="{FF2B5EF4-FFF2-40B4-BE49-F238E27FC236}">
                <a16:creationId xmlns:a16="http://schemas.microsoft.com/office/drawing/2014/main" id="{BED5E5B4-B802-BE92-B454-29616746EB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7577" y="2166967"/>
            <a:ext cx="642805" cy="158497"/>
          </a:xfrm>
          <a:prstGeom prst="rect">
            <a:avLst/>
          </a:prstGeom>
        </p:spPr>
      </p:pic>
      <p:pic>
        <p:nvPicPr>
          <p:cNvPr id="200" name="図 458">
            <a:extLst>
              <a:ext uri="{FF2B5EF4-FFF2-40B4-BE49-F238E27FC236}">
                <a16:creationId xmlns:a16="http://schemas.microsoft.com/office/drawing/2014/main" id="{DA30CE9F-CEF5-CBEB-756F-B9CC33AB81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2028" y="2294068"/>
            <a:ext cx="1303133" cy="1497688"/>
          </a:xfrm>
          <a:prstGeom prst="rect">
            <a:avLst/>
          </a:prstGeom>
        </p:spPr>
      </p:pic>
      <p:pic>
        <p:nvPicPr>
          <p:cNvPr id="201" name="図 459">
            <a:extLst>
              <a:ext uri="{FF2B5EF4-FFF2-40B4-BE49-F238E27FC236}">
                <a16:creationId xmlns:a16="http://schemas.microsoft.com/office/drawing/2014/main" id="{D13304A3-803C-0BBD-AC4F-E4C8F9D2FF2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93"/>
          <a:stretch/>
        </p:blipFill>
        <p:spPr>
          <a:xfrm>
            <a:off x="3609168" y="3826991"/>
            <a:ext cx="358274" cy="204472"/>
          </a:xfrm>
          <a:prstGeom prst="rect">
            <a:avLst/>
          </a:prstGeom>
        </p:spPr>
      </p:pic>
      <p:pic>
        <p:nvPicPr>
          <p:cNvPr id="202" name="図 460">
            <a:extLst>
              <a:ext uri="{FF2B5EF4-FFF2-40B4-BE49-F238E27FC236}">
                <a16:creationId xmlns:a16="http://schemas.microsoft.com/office/drawing/2014/main" id="{8E62BE3C-07AD-0813-27B3-F0CA77621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7943" y="3848496"/>
            <a:ext cx="258900" cy="151487"/>
          </a:xfrm>
          <a:prstGeom prst="rect">
            <a:avLst/>
          </a:prstGeom>
        </p:spPr>
      </p:pic>
      <p:sp>
        <p:nvSpPr>
          <p:cNvPr id="203" name="テキスト ボックス 461">
            <a:extLst>
              <a:ext uri="{FF2B5EF4-FFF2-40B4-BE49-F238E27FC236}">
                <a16:creationId xmlns:a16="http://schemas.microsoft.com/office/drawing/2014/main" id="{02F5E814-FFE4-3822-62DB-0E2B6F896766}"/>
              </a:ext>
            </a:extLst>
          </p:cNvPr>
          <p:cNvSpPr txBox="1"/>
          <p:nvPr/>
        </p:nvSpPr>
        <p:spPr>
          <a:xfrm>
            <a:off x="3608096" y="3790810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204" name="テキスト ボックス 466">
            <a:extLst>
              <a:ext uri="{FF2B5EF4-FFF2-40B4-BE49-F238E27FC236}">
                <a16:creationId xmlns:a16="http://schemas.microsoft.com/office/drawing/2014/main" id="{D8B00064-3FBF-2682-471C-BFB44DB2FB11}"/>
              </a:ext>
            </a:extLst>
          </p:cNvPr>
          <p:cNvSpPr txBox="1"/>
          <p:nvPr/>
        </p:nvSpPr>
        <p:spPr>
          <a:xfrm>
            <a:off x="3523299" y="2116222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05" name="図 467">
            <a:extLst>
              <a:ext uri="{FF2B5EF4-FFF2-40B4-BE49-F238E27FC236}">
                <a16:creationId xmlns:a16="http://schemas.microsoft.com/office/drawing/2014/main" id="{C02BC4C7-F303-F60B-FF7A-6D71638B32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6084" y="2506799"/>
            <a:ext cx="868017" cy="254956"/>
          </a:xfrm>
          <a:prstGeom prst="rect">
            <a:avLst/>
          </a:prstGeom>
        </p:spPr>
      </p:pic>
      <p:sp>
        <p:nvSpPr>
          <p:cNvPr id="206" name="テキスト ボックス 468">
            <a:extLst>
              <a:ext uri="{FF2B5EF4-FFF2-40B4-BE49-F238E27FC236}">
                <a16:creationId xmlns:a16="http://schemas.microsoft.com/office/drawing/2014/main" id="{2B399A8F-6472-82C9-162E-13DE4BA85AF1}"/>
              </a:ext>
            </a:extLst>
          </p:cNvPr>
          <p:cNvSpPr txBox="1"/>
          <p:nvPr/>
        </p:nvSpPr>
        <p:spPr>
          <a:xfrm>
            <a:off x="3549760" y="2500399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7" name="テキスト ボックス 473">
            <a:extLst>
              <a:ext uri="{FF2B5EF4-FFF2-40B4-BE49-F238E27FC236}">
                <a16:creationId xmlns:a16="http://schemas.microsoft.com/office/drawing/2014/main" id="{6C449F49-46A8-9CA3-2FE8-14DC6C852D9E}"/>
              </a:ext>
            </a:extLst>
          </p:cNvPr>
          <p:cNvSpPr txBox="1"/>
          <p:nvPr/>
        </p:nvSpPr>
        <p:spPr>
          <a:xfrm>
            <a:off x="4382863" y="2518894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8" name="テキスト ボックス 474">
            <a:extLst>
              <a:ext uri="{FF2B5EF4-FFF2-40B4-BE49-F238E27FC236}">
                <a16:creationId xmlns:a16="http://schemas.microsoft.com/office/drawing/2014/main" id="{C7F334B0-5150-7E2D-5C63-AA8F622FAD99}"/>
              </a:ext>
            </a:extLst>
          </p:cNvPr>
          <p:cNvSpPr txBox="1"/>
          <p:nvPr/>
        </p:nvSpPr>
        <p:spPr>
          <a:xfrm>
            <a:off x="3549760" y="2263140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9" name="テキスト ボックス 530">
            <a:extLst>
              <a:ext uri="{FF2B5EF4-FFF2-40B4-BE49-F238E27FC236}">
                <a16:creationId xmlns:a16="http://schemas.microsoft.com/office/drawing/2014/main" id="{298A8052-2B01-6028-AAEE-80E9897D31CB}"/>
              </a:ext>
            </a:extLst>
          </p:cNvPr>
          <p:cNvSpPr txBox="1"/>
          <p:nvPr/>
        </p:nvSpPr>
        <p:spPr>
          <a:xfrm>
            <a:off x="4398167" y="2289755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10" name="表 3">
            <a:extLst>
              <a:ext uri="{FF2B5EF4-FFF2-40B4-BE49-F238E27FC236}">
                <a16:creationId xmlns:a16="http://schemas.microsoft.com/office/drawing/2014/main" id="{F4EB6C2B-3C73-1624-8693-E3266E0461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06171"/>
              </p:ext>
            </p:extLst>
          </p:nvPr>
        </p:nvGraphicFramePr>
        <p:xfrm>
          <a:off x="3625939" y="2516752"/>
          <a:ext cx="1601059" cy="1246684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90011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5684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321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370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370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321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321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321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321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321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211" name="正方形/長方形 522">
            <a:extLst>
              <a:ext uri="{FF2B5EF4-FFF2-40B4-BE49-F238E27FC236}">
                <a16:creationId xmlns:a16="http://schemas.microsoft.com/office/drawing/2014/main" id="{011D71D7-33C0-5A67-B71C-C50F4CB57CCF}"/>
              </a:ext>
            </a:extLst>
          </p:cNvPr>
          <p:cNvSpPr/>
          <p:nvPr/>
        </p:nvSpPr>
        <p:spPr>
          <a:xfrm>
            <a:off x="4957597" y="2882355"/>
            <a:ext cx="291354" cy="38246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grpSp>
        <p:nvGrpSpPr>
          <p:cNvPr id="567" name="Group 566">
            <a:extLst>
              <a:ext uri="{FF2B5EF4-FFF2-40B4-BE49-F238E27FC236}">
                <a16:creationId xmlns:a16="http://schemas.microsoft.com/office/drawing/2014/main" id="{5E385F21-1350-3E23-D88D-EA50FA48D002}"/>
              </a:ext>
            </a:extLst>
          </p:cNvPr>
          <p:cNvGrpSpPr/>
          <p:nvPr/>
        </p:nvGrpSpPr>
        <p:grpSpPr>
          <a:xfrm>
            <a:off x="3588437" y="2747623"/>
            <a:ext cx="1676061" cy="706582"/>
            <a:chOff x="-838357" y="5659450"/>
            <a:chExt cx="1676061" cy="706582"/>
          </a:xfrm>
        </p:grpSpPr>
        <p:grpSp>
          <p:nvGrpSpPr>
            <p:cNvPr id="563" name="Group 562">
              <a:extLst>
                <a:ext uri="{FF2B5EF4-FFF2-40B4-BE49-F238E27FC236}">
                  <a16:creationId xmlns:a16="http://schemas.microsoft.com/office/drawing/2014/main" id="{99E377F7-7F0A-D5DA-F00E-41003F33D0F5}"/>
                </a:ext>
              </a:extLst>
            </p:cNvPr>
            <p:cNvGrpSpPr/>
            <p:nvPr/>
          </p:nvGrpSpPr>
          <p:grpSpPr>
            <a:xfrm>
              <a:off x="-837931" y="5659450"/>
              <a:ext cx="1675635" cy="706582"/>
              <a:chOff x="-837931" y="5659450"/>
              <a:chExt cx="1675635" cy="706582"/>
            </a:xfrm>
          </p:grpSpPr>
          <p:pic>
            <p:nvPicPr>
              <p:cNvPr id="519" name="図 50">
                <a:extLst>
                  <a:ext uri="{FF2B5EF4-FFF2-40B4-BE49-F238E27FC236}">
                    <a16:creationId xmlns:a16="http://schemas.microsoft.com/office/drawing/2014/main" id="{F47439F5-017C-5D61-11F1-C06CD96FE94D}"/>
                  </a:ext>
                </a:extLst>
              </p:cNvPr>
              <p:cNvPicPr/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t="2595" r="1966" b="5457"/>
              <a:stretch/>
            </p:blipFill>
            <p:spPr bwMode="auto">
              <a:xfrm>
                <a:off x="-837931" y="5659450"/>
                <a:ext cx="1675635" cy="7065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</p:pic>
          <p:pic>
            <p:nvPicPr>
              <p:cNvPr id="540" name="Picture 539">
                <a:extLst>
                  <a:ext uri="{FF2B5EF4-FFF2-40B4-BE49-F238E27FC236}">
                    <a16:creationId xmlns:a16="http://schemas.microsoft.com/office/drawing/2014/main" id="{5A70086E-6741-CD11-9192-DE9179448C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-756885" y="5715518"/>
                <a:ext cx="1529410" cy="601796"/>
              </a:xfrm>
              <a:prstGeom prst="rect">
                <a:avLst/>
              </a:prstGeom>
            </p:spPr>
          </p:pic>
        </p:grpSp>
        <p:sp>
          <p:nvSpPr>
            <p:cNvPr id="564" name="Rectangle 563">
              <a:extLst>
                <a:ext uri="{FF2B5EF4-FFF2-40B4-BE49-F238E27FC236}">
                  <a16:creationId xmlns:a16="http://schemas.microsoft.com/office/drawing/2014/main" id="{51B91454-91D5-5533-3BB8-8E6DB710282C}"/>
                </a:ext>
              </a:extLst>
            </p:cNvPr>
            <p:cNvSpPr/>
            <p:nvPr/>
          </p:nvSpPr>
          <p:spPr>
            <a:xfrm>
              <a:off x="-645881" y="6096000"/>
              <a:ext cx="512279" cy="221314"/>
            </a:xfrm>
            <a:prstGeom prst="rect">
              <a:avLst/>
            </a:prstGeom>
            <a:solidFill>
              <a:srgbClr val="98FB9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800" b="1" dirty="0">
                  <a:solidFill>
                    <a:schemeClr val="tx1"/>
                  </a:solidFill>
                </a:rPr>
                <a:t>OK</a:t>
              </a:r>
            </a:p>
          </p:txBody>
        </p:sp>
        <p:sp>
          <p:nvSpPr>
            <p:cNvPr id="565" name="Rectangle 564">
              <a:extLst>
                <a:ext uri="{FF2B5EF4-FFF2-40B4-BE49-F238E27FC236}">
                  <a16:creationId xmlns:a16="http://schemas.microsoft.com/office/drawing/2014/main" id="{F60E2089-4101-C4E7-B04E-F70DFE076680}"/>
                </a:ext>
              </a:extLst>
            </p:cNvPr>
            <p:cNvSpPr/>
            <p:nvPr/>
          </p:nvSpPr>
          <p:spPr>
            <a:xfrm>
              <a:off x="-94319" y="6096000"/>
              <a:ext cx="713173" cy="221314"/>
            </a:xfrm>
            <a:prstGeom prst="rect">
              <a:avLst/>
            </a:prstGeom>
            <a:solidFill>
              <a:srgbClr val="98FB9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800" b="1" dirty="0">
                  <a:solidFill>
                    <a:schemeClr val="tx1"/>
                  </a:solidFill>
                </a:rPr>
                <a:t>CANCEL</a:t>
              </a:r>
            </a:p>
          </p:txBody>
        </p:sp>
        <p:sp>
          <p:nvSpPr>
            <p:cNvPr id="566" name="テキスト ボックス 285">
              <a:extLst>
                <a:ext uri="{FF2B5EF4-FFF2-40B4-BE49-F238E27FC236}">
                  <a16:creationId xmlns:a16="http://schemas.microsoft.com/office/drawing/2014/main" id="{EF910D83-3E22-BF71-7C9E-956013629799}"/>
                </a:ext>
              </a:extLst>
            </p:cNvPr>
            <p:cNvSpPr txBox="1"/>
            <p:nvPr/>
          </p:nvSpPr>
          <p:spPr>
            <a:xfrm>
              <a:off x="-838357" y="5771789"/>
              <a:ext cx="162216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Confirm to edit item No.1?</a:t>
              </a:r>
              <a:endParaRPr kumimoji="1"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213" name="図 499">
            <a:extLst>
              <a:ext uri="{FF2B5EF4-FFF2-40B4-BE49-F238E27FC236}">
                <a16:creationId xmlns:a16="http://schemas.microsoft.com/office/drawing/2014/main" id="{4FFD6B84-B849-31EE-8949-A19547E227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2066108" y="3049885"/>
            <a:ext cx="187372" cy="187372"/>
          </a:xfrm>
          <a:prstGeom prst="rect">
            <a:avLst/>
          </a:prstGeom>
        </p:spPr>
      </p:pic>
      <p:cxnSp>
        <p:nvCxnSpPr>
          <p:cNvPr id="214" name="コネクタ: カギ線 451">
            <a:extLst>
              <a:ext uri="{FF2B5EF4-FFF2-40B4-BE49-F238E27FC236}">
                <a16:creationId xmlns:a16="http://schemas.microsoft.com/office/drawing/2014/main" id="{1674A086-EADD-5145-A0D2-CF666B754864}"/>
              </a:ext>
            </a:extLst>
          </p:cNvPr>
          <p:cNvCxnSpPr>
            <a:cxnSpLocks/>
            <a:stCxn id="6" idx="3"/>
            <a:endCxn id="192" idx="1"/>
          </p:cNvCxnSpPr>
          <p:nvPr/>
        </p:nvCxnSpPr>
        <p:spPr>
          <a:xfrm>
            <a:off x="2550750" y="2954824"/>
            <a:ext cx="10192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0" name="รูปภาพ 3">
            <a:extLst>
              <a:ext uri="{FF2B5EF4-FFF2-40B4-BE49-F238E27FC236}">
                <a16:creationId xmlns:a16="http://schemas.microsoft.com/office/drawing/2014/main" id="{6232A32F-57D9-CDA2-E0E2-78B212081D5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81" y="4439040"/>
            <a:ext cx="1716979" cy="2217799"/>
          </a:xfrm>
          <a:prstGeom prst="rect">
            <a:avLst/>
          </a:prstGeom>
        </p:spPr>
      </p:pic>
      <p:pic>
        <p:nvPicPr>
          <p:cNvPr id="231" name="図 452">
            <a:extLst>
              <a:ext uri="{FF2B5EF4-FFF2-40B4-BE49-F238E27FC236}">
                <a16:creationId xmlns:a16="http://schemas.microsoft.com/office/drawing/2014/main" id="{3AF9DE61-0C14-00C0-C182-084EC5B0D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2459" y="5047854"/>
            <a:ext cx="782660" cy="177846"/>
          </a:xfrm>
          <a:prstGeom prst="rect">
            <a:avLst/>
          </a:prstGeom>
        </p:spPr>
      </p:pic>
      <p:pic>
        <p:nvPicPr>
          <p:cNvPr id="232" name="図 453">
            <a:extLst>
              <a:ext uri="{FF2B5EF4-FFF2-40B4-BE49-F238E27FC236}">
                <a16:creationId xmlns:a16="http://schemas.microsoft.com/office/drawing/2014/main" id="{8E1613E1-A97D-0166-AD23-A3511398A6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966" y="4760084"/>
            <a:ext cx="558985" cy="152060"/>
          </a:xfrm>
          <a:prstGeom prst="rect">
            <a:avLst/>
          </a:prstGeom>
        </p:spPr>
      </p:pic>
      <p:sp>
        <p:nvSpPr>
          <p:cNvPr id="233" name="テキスト ボックス 454">
            <a:extLst>
              <a:ext uri="{FF2B5EF4-FFF2-40B4-BE49-F238E27FC236}">
                <a16:creationId xmlns:a16="http://schemas.microsoft.com/office/drawing/2014/main" id="{2175E6A3-59D4-9375-6ED8-FBCD225C526E}"/>
              </a:ext>
            </a:extLst>
          </p:cNvPr>
          <p:cNvSpPr txBox="1"/>
          <p:nvPr/>
        </p:nvSpPr>
        <p:spPr>
          <a:xfrm>
            <a:off x="1110360" y="5030554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34" name="図 455">
            <a:extLst>
              <a:ext uri="{FF2B5EF4-FFF2-40B4-BE49-F238E27FC236}">
                <a16:creationId xmlns:a16="http://schemas.microsoft.com/office/drawing/2014/main" id="{6C5C251D-2078-0373-321F-4D0005FF35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8628" y="4559144"/>
            <a:ext cx="1182132" cy="177846"/>
          </a:xfrm>
          <a:prstGeom prst="rect">
            <a:avLst/>
          </a:prstGeom>
        </p:spPr>
      </p:pic>
      <p:sp>
        <p:nvSpPr>
          <p:cNvPr id="235" name="テキスト ボックス 456">
            <a:extLst>
              <a:ext uri="{FF2B5EF4-FFF2-40B4-BE49-F238E27FC236}">
                <a16:creationId xmlns:a16="http://schemas.microsoft.com/office/drawing/2014/main" id="{301DB772-F5D1-E847-2026-B9BF67E36FC3}"/>
              </a:ext>
            </a:extLst>
          </p:cNvPr>
          <p:cNvSpPr txBox="1"/>
          <p:nvPr/>
        </p:nvSpPr>
        <p:spPr>
          <a:xfrm>
            <a:off x="860880" y="4527281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236" name="図 457">
            <a:extLst>
              <a:ext uri="{FF2B5EF4-FFF2-40B4-BE49-F238E27FC236}">
                <a16:creationId xmlns:a16="http://schemas.microsoft.com/office/drawing/2014/main" id="{DBB3563B-9853-14DA-1608-215DBF7AE9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8503" y="4760083"/>
            <a:ext cx="642805" cy="158497"/>
          </a:xfrm>
          <a:prstGeom prst="rect">
            <a:avLst/>
          </a:prstGeom>
        </p:spPr>
      </p:pic>
      <p:pic>
        <p:nvPicPr>
          <p:cNvPr id="237" name="図 458">
            <a:extLst>
              <a:ext uri="{FF2B5EF4-FFF2-40B4-BE49-F238E27FC236}">
                <a16:creationId xmlns:a16="http://schemas.microsoft.com/office/drawing/2014/main" id="{E03A3433-141A-6300-3A20-CB9C7BFA30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954" y="4887184"/>
            <a:ext cx="1303133" cy="1497688"/>
          </a:xfrm>
          <a:prstGeom prst="rect">
            <a:avLst/>
          </a:prstGeom>
        </p:spPr>
      </p:pic>
      <p:pic>
        <p:nvPicPr>
          <p:cNvPr id="238" name="図 459">
            <a:extLst>
              <a:ext uri="{FF2B5EF4-FFF2-40B4-BE49-F238E27FC236}">
                <a16:creationId xmlns:a16="http://schemas.microsoft.com/office/drawing/2014/main" id="{12C14F35-4567-6BC8-87A4-55DA46E5DC7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93"/>
          <a:stretch/>
        </p:blipFill>
        <p:spPr>
          <a:xfrm>
            <a:off x="900094" y="6420107"/>
            <a:ext cx="358274" cy="204472"/>
          </a:xfrm>
          <a:prstGeom prst="rect">
            <a:avLst/>
          </a:prstGeom>
        </p:spPr>
      </p:pic>
      <p:pic>
        <p:nvPicPr>
          <p:cNvPr id="239" name="図 460">
            <a:extLst>
              <a:ext uri="{FF2B5EF4-FFF2-40B4-BE49-F238E27FC236}">
                <a16:creationId xmlns:a16="http://schemas.microsoft.com/office/drawing/2014/main" id="{EE417EAB-730D-1E06-D44D-4030F4D9A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869" y="6441612"/>
            <a:ext cx="258900" cy="151487"/>
          </a:xfrm>
          <a:prstGeom prst="rect">
            <a:avLst/>
          </a:prstGeom>
        </p:spPr>
      </p:pic>
      <p:sp>
        <p:nvSpPr>
          <p:cNvPr id="240" name="テキスト ボックス 461">
            <a:extLst>
              <a:ext uri="{FF2B5EF4-FFF2-40B4-BE49-F238E27FC236}">
                <a16:creationId xmlns:a16="http://schemas.microsoft.com/office/drawing/2014/main" id="{98228749-1474-A995-21CC-5E696FFAE1F9}"/>
              </a:ext>
            </a:extLst>
          </p:cNvPr>
          <p:cNvSpPr txBox="1"/>
          <p:nvPr/>
        </p:nvSpPr>
        <p:spPr>
          <a:xfrm>
            <a:off x="899022" y="6383926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241" name="テキスト ボックス 466">
            <a:extLst>
              <a:ext uri="{FF2B5EF4-FFF2-40B4-BE49-F238E27FC236}">
                <a16:creationId xmlns:a16="http://schemas.microsoft.com/office/drawing/2014/main" id="{54F78335-30D9-324B-8D48-9ED84F60A73C}"/>
              </a:ext>
            </a:extLst>
          </p:cNvPr>
          <p:cNvSpPr txBox="1"/>
          <p:nvPr/>
        </p:nvSpPr>
        <p:spPr>
          <a:xfrm>
            <a:off x="814225" y="4709338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42" name="図 467">
            <a:extLst>
              <a:ext uri="{FF2B5EF4-FFF2-40B4-BE49-F238E27FC236}">
                <a16:creationId xmlns:a16="http://schemas.microsoft.com/office/drawing/2014/main" id="{52E2379F-D712-CC9C-C165-BCBCDEE869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67010" y="5099915"/>
            <a:ext cx="868017" cy="254956"/>
          </a:xfrm>
          <a:prstGeom prst="rect">
            <a:avLst/>
          </a:prstGeom>
        </p:spPr>
      </p:pic>
      <p:sp>
        <p:nvSpPr>
          <p:cNvPr id="243" name="テキスト ボックス 468">
            <a:extLst>
              <a:ext uri="{FF2B5EF4-FFF2-40B4-BE49-F238E27FC236}">
                <a16:creationId xmlns:a16="http://schemas.microsoft.com/office/drawing/2014/main" id="{24F3B17F-BDC9-BB26-7EA6-C3FD4134633A}"/>
              </a:ext>
            </a:extLst>
          </p:cNvPr>
          <p:cNvSpPr txBox="1"/>
          <p:nvPr/>
        </p:nvSpPr>
        <p:spPr>
          <a:xfrm>
            <a:off x="840686" y="5093515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4" name="テキスト ボックス 473">
            <a:extLst>
              <a:ext uri="{FF2B5EF4-FFF2-40B4-BE49-F238E27FC236}">
                <a16:creationId xmlns:a16="http://schemas.microsoft.com/office/drawing/2014/main" id="{CA67984B-77A3-3768-84EA-776E5B26778F}"/>
              </a:ext>
            </a:extLst>
          </p:cNvPr>
          <p:cNvSpPr txBox="1"/>
          <p:nvPr/>
        </p:nvSpPr>
        <p:spPr>
          <a:xfrm>
            <a:off x="1680798" y="5109868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0" name="テキスト ボックス 474">
            <a:extLst>
              <a:ext uri="{FF2B5EF4-FFF2-40B4-BE49-F238E27FC236}">
                <a16:creationId xmlns:a16="http://schemas.microsoft.com/office/drawing/2014/main" id="{F03D3EC1-945C-D87C-E062-1EBF17AB1EAA}"/>
              </a:ext>
            </a:extLst>
          </p:cNvPr>
          <p:cNvSpPr txBox="1"/>
          <p:nvPr/>
        </p:nvSpPr>
        <p:spPr>
          <a:xfrm>
            <a:off x="840686" y="4856256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2" name="テキスト ボックス 530">
            <a:extLst>
              <a:ext uri="{FF2B5EF4-FFF2-40B4-BE49-F238E27FC236}">
                <a16:creationId xmlns:a16="http://schemas.microsoft.com/office/drawing/2014/main" id="{33C5FAC4-0632-57D4-7DBA-C789D9C97C34}"/>
              </a:ext>
            </a:extLst>
          </p:cNvPr>
          <p:cNvSpPr txBox="1"/>
          <p:nvPr/>
        </p:nvSpPr>
        <p:spPr>
          <a:xfrm>
            <a:off x="1689093" y="4882871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63" name="表 3">
            <a:extLst>
              <a:ext uri="{FF2B5EF4-FFF2-40B4-BE49-F238E27FC236}">
                <a16:creationId xmlns:a16="http://schemas.microsoft.com/office/drawing/2014/main" id="{6D274C21-3257-C23D-F137-3CAE53D9A9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98354"/>
              </p:ext>
            </p:extLst>
          </p:nvPr>
        </p:nvGraphicFramePr>
        <p:xfrm>
          <a:off x="916865" y="5349873"/>
          <a:ext cx="1601059" cy="1006680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90011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5684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0796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0796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pic>
        <p:nvPicPr>
          <p:cNvPr id="266" name="図 499">
            <a:extLst>
              <a:ext uri="{FF2B5EF4-FFF2-40B4-BE49-F238E27FC236}">
                <a16:creationId xmlns:a16="http://schemas.microsoft.com/office/drawing/2014/main" id="{0C5E6E32-CF77-7951-53C1-93C510CB0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2068229" y="5760535"/>
            <a:ext cx="187372" cy="187372"/>
          </a:xfrm>
          <a:prstGeom prst="rect">
            <a:avLst/>
          </a:prstGeom>
        </p:spPr>
      </p:pic>
      <p:grpSp>
        <p:nvGrpSpPr>
          <p:cNvPr id="268" name="Group 267">
            <a:extLst>
              <a:ext uri="{FF2B5EF4-FFF2-40B4-BE49-F238E27FC236}">
                <a16:creationId xmlns:a16="http://schemas.microsoft.com/office/drawing/2014/main" id="{E63CF3EE-D0A5-6E24-4835-2A6C9E3C9B15}"/>
              </a:ext>
            </a:extLst>
          </p:cNvPr>
          <p:cNvGrpSpPr/>
          <p:nvPr/>
        </p:nvGrpSpPr>
        <p:grpSpPr>
          <a:xfrm>
            <a:off x="879026" y="5093206"/>
            <a:ext cx="1675635" cy="1006680"/>
            <a:chOff x="879026" y="5093206"/>
            <a:chExt cx="1675635" cy="1006680"/>
          </a:xfrm>
        </p:grpSpPr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2C09BE5D-8A52-C053-C230-CB04D25B8182}"/>
                </a:ext>
              </a:extLst>
            </p:cNvPr>
            <p:cNvGrpSpPr/>
            <p:nvPr/>
          </p:nvGrpSpPr>
          <p:grpSpPr>
            <a:xfrm>
              <a:off x="879026" y="5093206"/>
              <a:ext cx="1675635" cy="1006680"/>
              <a:chOff x="-837931" y="5659450"/>
              <a:chExt cx="1675635" cy="706582"/>
            </a:xfrm>
          </p:grpSpPr>
          <p:pic>
            <p:nvPicPr>
              <p:cNvPr id="223" name="図 50">
                <a:extLst>
                  <a:ext uri="{FF2B5EF4-FFF2-40B4-BE49-F238E27FC236}">
                    <a16:creationId xmlns:a16="http://schemas.microsoft.com/office/drawing/2014/main" id="{5598BDB4-47FF-65E6-9161-795EA02900E4}"/>
                  </a:ext>
                </a:extLst>
              </p:cNvPr>
              <p:cNvPicPr/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t="2595" r="1966" b="5457"/>
              <a:stretch/>
            </p:blipFill>
            <p:spPr bwMode="auto">
              <a:xfrm>
                <a:off x="-837931" y="5659450"/>
                <a:ext cx="1675635" cy="7065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</p:pic>
          <p:pic>
            <p:nvPicPr>
              <p:cNvPr id="224" name="Picture 223">
                <a:extLst>
                  <a:ext uri="{FF2B5EF4-FFF2-40B4-BE49-F238E27FC236}">
                    <a16:creationId xmlns:a16="http://schemas.microsoft.com/office/drawing/2014/main" id="{F88CF4BC-4A0C-4A48-F7ED-2FFC704FEA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-756885" y="5715518"/>
                <a:ext cx="1529410" cy="601796"/>
              </a:xfrm>
              <a:prstGeom prst="rect">
                <a:avLst/>
              </a:prstGeom>
            </p:spPr>
          </p:pic>
        </p:grp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2490CFA4-641F-7FFC-D1DD-A469FF3FDF76}"/>
                </a:ext>
              </a:extLst>
            </p:cNvPr>
            <p:cNvSpPr/>
            <p:nvPr/>
          </p:nvSpPr>
          <p:spPr>
            <a:xfrm>
              <a:off x="1088206" y="5800938"/>
              <a:ext cx="512279" cy="221314"/>
            </a:xfrm>
            <a:prstGeom prst="rect">
              <a:avLst/>
            </a:prstGeom>
            <a:solidFill>
              <a:srgbClr val="98FB9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800" b="1" dirty="0">
                  <a:solidFill>
                    <a:schemeClr val="tx1"/>
                  </a:solidFill>
                </a:rPr>
                <a:t>OK</a:t>
              </a:r>
            </a:p>
          </p:txBody>
        </p: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7855059B-DD3F-F2ED-E099-D5C623A9B7E9}"/>
                </a:ext>
              </a:extLst>
            </p:cNvPr>
            <p:cNvSpPr/>
            <p:nvPr/>
          </p:nvSpPr>
          <p:spPr>
            <a:xfrm>
              <a:off x="1639768" y="5800938"/>
              <a:ext cx="713173" cy="221314"/>
            </a:xfrm>
            <a:prstGeom prst="rect">
              <a:avLst/>
            </a:prstGeom>
            <a:solidFill>
              <a:srgbClr val="98FB9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800" b="1" dirty="0">
                  <a:solidFill>
                    <a:schemeClr val="tx1"/>
                  </a:solidFill>
                </a:rPr>
                <a:t>CANCEL</a:t>
              </a:r>
            </a:p>
          </p:txBody>
        </p:sp>
        <p:sp>
          <p:nvSpPr>
            <p:cNvPr id="222" name="テキスト ボックス 285">
              <a:extLst>
                <a:ext uri="{FF2B5EF4-FFF2-40B4-BE49-F238E27FC236}">
                  <a16:creationId xmlns:a16="http://schemas.microsoft.com/office/drawing/2014/main" id="{A95E7AF0-D0ED-83CA-EE57-5D686801D164}"/>
                </a:ext>
              </a:extLst>
            </p:cNvPr>
            <p:cNvSpPr txBox="1"/>
            <p:nvPr/>
          </p:nvSpPr>
          <p:spPr>
            <a:xfrm>
              <a:off x="896443" y="5173642"/>
              <a:ext cx="162216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Update quantity</a:t>
              </a:r>
              <a:endPara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25" name="テキスト ボックス 468">
              <a:extLst>
                <a:ext uri="{FF2B5EF4-FFF2-40B4-BE49-F238E27FC236}">
                  <a16:creationId xmlns:a16="http://schemas.microsoft.com/office/drawing/2014/main" id="{19BF2BDD-16DC-07D5-23C0-9DFF0AD42262}"/>
                </a:ext>
              </a:extLst>
            </p:cNvPr>
            <p:cNvSpPr txBox="1"/>
            <p:nvPr/>
          </p:nvSpPr>
          <p:spPr>
            <a:xfrm>
              <a:off x="900283" y="5488042"/>
              <a:ext cx="8718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kumimoji="1" lang="en-US" altLang="ja-JP" sz="8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New box qty</a:t>
              </a:r>
              <a:endParaRPr kumimoji="1" lang="ja-JP" altLang="en-US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228" name="図 467">
              <a:extLst>
                <a:ext uri="{FF2B5EF4-FFF2-40B4-BE49-F238E27FC236}">
                  <a16:creationId xmlns:a16="http://schemas.microsoft.com/office/drawing/2014/main" id="{5F7F7A33-E1FB-C572-0475-FCA07D7339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37292" y="5491424"/>
              <a:ext cx="542440" cy="254956"/>
            </a:xfrm>
            <a:prstGeom prst="rect">
              <a:avLst/>
            </a:prstGeom>
          </p:spPr>
        </p:pic>
      </p:grpSp>
      <p:sp>
        <p:nvSpPr>
          <p:cNvPr id="226" name="テキスト ボックス 473">
            <a:extLst>
              <a:ext uri="{FF2B5EF4-FFF2-40B4-BE49-F238E27FC236}">
                <a16:creationId xmlns:a16="http://schemas.microsoft.com/office/drawing/2014/main" id="{226B9527-0D84-E66C-F8AB-2A82B3939460}"/>
              </a:ext>
            </a:extLst>
          </p:cNvPr>
          <p:cNvSpPr txBox="1"/>
          <p:nvPr/>
        </p:nvSpPr>
        <p:spPr>
          <a:xfrm>
            <a:off x="2171273" y="5495736"/>
            <a:ext cx="218532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endParaRPr kumimoji="1" lang="ja-JP" altLang="en-US" sz="7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70" name="コネクタ: カギ線 451">
            <a:extLst>
              <a:ext uri="{FF2B5EF4-FFF2-40B4-BE49-F238E27FC236}">
                <a16:creationId xmlns:a16="http://schemas.microsoft.com/office/drawing/2014/main" id="{BAC22E19-B747-701E-3E06-BD975C76542E}"/>
              </a:ext>
            </a:extLst>
          </p:cNvPr>
          <p:cNvCxnSpPr>
            <a:cxnSpLocks/>
            <a:stCxn id="192" idx="2"/>
            <a:endCxn id="230" idx="0"/>
          </p:cNvCxnSpPr>
          <p:nvPr/>
        </p:nvCxnSpPr>
        <p:spPr>
          <a:xfrm rot="5400000">
            <a:off x="2886250" y="2896844"/>
            <a:ext cx="375317" cy="27090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9" name="รูปภาพ 3">
            <a:extLst>
              <a:ext uri="{FF2B5EF4-FFF2-40B4-BE49-F238E27FC236}">
                <a16:creationId xmlns:a16="http://schemas.microsoft.com/office/drawing/2014/main" id="{05EA91CD-4DDF-AE75-23D3-D7CDFDBC04D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939" y="4439040"/>
            <a:ext cx="1716979" cy="2217799"/>
          </a:xfrm>
          <a:prstGeom prst="rect">
            <a:avLst/>
          </a:prstGeom>
        </p:spPr>
      </p:pic>
      <p:pic>
        <p:nvPicPr>
          <p:cNvPr id="283" name="図 452">
            <a:extLst>
              <a:ext uri="{FF2B5EF4-FFF2-40B4-BE49-F238E27FC236}">
                <a16:creationId xmlns:a16="http://schemas.microsoft.com/office/drawing/2014/main" id="{640757A6-2732-1D8E-5365-DB41450307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9517" y="5047854"/>
            <a:ext cx="782660" cy="177846"/>
          </a:xfrm>
          <a:prstGeom prst="rect">
            <a:avLst/>
          </a:prstGeom>
        </p:spPr>
      </p:pic>
      <p:pic>
        <p:nvPicPr>
          <p:cNvPr id="284" name="図 453">
            <a:extLst>
              <a:ext uri="{FF2B5EF4-FFF2-40B4-BE49-F238E27FC236}">
                <a16:creationId xmlns:a16="http://schemas.microsoft.com/office/drawing/2014/main" id="{902014A1-6A4E-D128-94A4-2240FDA89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0024" y="4760084"/>
            <a:ext cx="558985" cy="152060"/>
          </a:xfrm>
          <a:prstGeom prst="rect">
            <a:avLst/>
          </a:prstGeom>
        </p:spPr>
      </p:pic>
      <p:sp>
        <p:nvSpPr>
          <p:cNvPr id="285" name="テキスト ボックス 454">
            <a:extLst>
              <a:ext uri="{FF2B5EF4-FFF2-40B4-BE49-F238E27FC236}">
                <a16:creationId xmlns:a16="http://schemas.microsoft.com/office/drawing/2014/main" id="{E6EC4FBC-651D-C787-31BE-0BD0C44C1F56}"/>
              </a:ext>
            </a:extLst>
          </p:cNvPr>
          <p:cNvSpPr txBox="1"/>
          <p:nvPr/>
        </p:nvSpPr>
        <p:spPr>
          <a:xfrm>
            <a:off x="3817418" y="5030554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86" name="図 455">
            <a:extLst>
              <a:ext uri="{FF2B5EF4-FFF2-40B4-BE49-F238E27FC236}">
                <a16:creationId xmlns:a16="http://schemas.microsoft.com/office/drawing/2014/main" id="{4A032A9B-514B-A611-D6C2-D58CFD6F11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5686" y="4559144"/>
            <a:ext cx="1182132" cy="177846"/>
          </a:xfrm>
          <a:prstGeom prst="rect">
            <a:avLst/>
          </a:prstGeom>
        </p:spPr>
      </p:pic>
      <p:sp>
        <p:nvSpPr>
          <p:cNvPr id="287" name="テキスト ボックス 456">
            <a:extLst>
              <a:ext uri="{FF2B5EF4-FFF2-40B4-BE49-F238E27FC236}">
                <a16:creationId xmlns:a16="http://schemas.microsoft.com/office/drawing/2014/main" id="{4D70FBBF-20F4-8D7E-8C9B-C4DC3ED55EB9}"/>
              </a:ext>
            </a:extLst>
          </p:cNvPr>
          <p:cNvSpPr txBox="1"/>
          <p:nvPr/>
        </p:nvSpPr>
        <p:spPr>
          <a:xfrm>
            <a:off x="3567938" y="4527281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288" name="図 457">
            <a:extLst>
              <a:ext uri="{FF2B5EF4-FFF2-40B4-BE49-F238E27FC236}">
                <a16:creationId xmlns:a16="http://schemas.microsoft.com/office/drawing/2014/main" id="{055177BA-D7F2-F149-D8B5-2EB24F58EB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5561" y="4760083"/>
            <a:ext cx="642805" cy="158497"/>
          </a:xfrm>
          <a:prstGeom prst="rect">
            <a:avLst/>
          </a:prstGeom>
        </p:spPr>
      </p:pic>
      <p:pic>
        <p:nvPicPr>
          <p:cNvPr id="289" name="図 458">
            <a:extLst>
              <a:ext uri="{FF2B5EF4-FFF2-40B4-BE49-F238E27FC236}">
                <a16:creationId xmlns:a16="http://schemas.microsoft.com/office/drawing/2014/main" id="{DA541789-1FBE-1136-D0C5-74AA8DCC07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0012" y="4887184"/>
            <a:ext cx="1303133" cy="1497688"/>
          </a:xfrm>
          <a:prstGeom prst="rect">
            <a:avLst/>
          </a:prstGeom>
        </p:spPr>
      </p:pic>
      <p:pic>
        <p:nvPicPr>
          <p:cNvPr id="290" name="図 459">
            <a:extLst>
              <a:ext uri="{FF2B5EF4-FFF2-40B4-BE49-F238E27FC236}">
                <a16:creationId xmlns:a16="http://schemas.microsoft.com/office/drawing/2014/main" id="{03777A3A-56F1-4871-4732-015D8C1D67F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93"/>
          <a:stretch/>
        </p:blipFill>
        <p:spPr>
          <a:xfrm>
            <a:off x="3607152" y="6420107"/>
            <a:ext cx="358274" cy="204472"/>
          </a:xfrm>
          <a:prstGeom prst="rect">
            <a:avLst/>
          </a:prstGeom>
        </p:spPr>
      </p:pic>
      <p:pic>
        <p:nvPicPr>
          <p:cNvPr id="291" name="図 460">
            <a:extLst>
              <a:ext uri="{FF2B5EF4-FFF2-40B4-BE49-F238E27FC236}">
                <a16:creationId xmlns:a16="http://schemas.microsoft.com/office/drawing/2014/main" id="{DBEF97D2-ACDC-A457-BBCE-B80E6931B0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927" y="6441612"/>
            <a:ext cx="258900" cy="151487"/>
          </a:xfrm>
          <a:prstGeom prst="rect">
            <a:avLst/>
          </a:prstGeom>
        </p:spPr>
      </p:pic>
      <p:sp>
        <p:nvSpPr>
          <p:cNvPr id="292" name="テキスト ボックス 461">
            <a:extLst>
              <a:ext uri="{FF2B5EF4-FFF2-40B4-BE49-F238E27FC236}">
                <a16:creationId xmlns:a16="http://schemas.microsoft.com/office/drawing/2014/main" id="{42D41A87-AADE-9F14-E12A-C81189474C40}"/>
              </a:ext>
            </a:extLst>
          </p:cNvPr>
          <p:cNvSpPr txBox="1"/>
          <p:nvPr/>
        </p:nvSpPr>
        <p:spPr>
          <a:xfrm>
            <a:off x="3606080" y="6383926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293" name="テキスト ボックス 466">
            <a:extLst>
              <a:ext uri="{FF2B5EF4-FFF2-40B4-BE49-F238E27FC236}">
                <a16:creationId xmlns:a16="http://schemas.microsoft.com/office/drawing/2014/main" id="{C5437459-2670-3734-61ED-871B6A8F69E1}"/>
              </a:ext>
            </a:extLst>
          </p:cNvPr>
          <p:cNvSpPr txBox="1"/>
          <p:nvPr/>
        </p:nvSpPr>
        <p:spPr>
          <a:xfrm>
            <a:off x="3521283" y="4709338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94" name="図 467">
            <a:extLst>
              <a:ext uri="{FF2B5EF4-FFF2-40B4-BE49-F238E27FC236}">
                <a16:creationId xmlns:a16="http://schemas.microsoft.com/office/drawing/2014/main" id="{7C515B85-35F7-97E2-69F4-10D9C966D2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4068" y="5099915"/>
            <a:ext cx="868017" cy="254956"/>
          </a:xfrm>
          <a:prstGeom prst="rect">
            <a:avLst/>
          </a:prstGeom>
        </p:spPr>
      </p:pic>
      <p:sp>
        <p:nvSpPr>
          <p:cNvPr id="295" name="テキスト ボックス 468">
            <a:extLst>
              <a:ext uri="{FF2B5EF4-FFF2-40B4-BE49-F238E27FC236}">
                <a16:creationId xmlns:a16="http://schemas.microsoft.com/office/drawing/2014/main" id="{EAB07A51-7DB2-A4E7-93ED-C99E26A61174}"/>
              </a:ext>
            </a:extLst>
          </p:cNvPr>
          <p:cNvSpPr txBox="1"/>
          <p:nvPr/>
        </p:nvSpPr>
        <p:spPr>
          <a:xfrm>
            <a:off x="3547744" y="5093515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6" name="テキスト ボックス 473">
            <a:extLst>
              <a:ext uri="{FF2B5EF4-FFF2-40B4-BE49-F238E27FC236}">
                <a16:creationId xmlns:a16="http://schemas.microsoft.com/office/drawing/2014/main" id="{CEC0B75B-0B5B-BCD4-9CAE-2D3A8E4C699B}"/>
              </a:ext>
            </a:extLst>
          </p:cNvPr>
          <p:cNvSpPr txBox="1"/>
          <p:nvPr/>
        </p:nvSpPr>
        <p:spPr>
          <a:xfrm>
            <a:off x="4387856" y="5109868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7" name="テキスト ボックス 474">
            <a:extLst>
              <a:ext uri="{FF2B5EF4-FFF2-40B4-BE49-F238E27FC236}">
                <a16:creationId xmlns:a16="http://schemas.microsoft.com/office/drawing/2014/main" id="{4CA5D286-A3A3-23A4-8905-05189EB589F1}"/>
              </a:ext>
            </a:extLst>
          </p:cNvPr>
          <p:cNvSpPr txBox="1"/>
          <p:nvPr/>
        </p:nvSpPr>
        <p:spPr>
          <a:xfrm>
            <a:off x="3547744" y="4856256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8" name="テキスト ボックス 530">
            <a:extLst>
              <a:ext uri="{FF2B5EF4-FFF2-40B4-BE49-F238E27FC236}">
                <a16:creationId xmlns:a16="http://schemas.microsoft.com/office/drawing/2014/main" id="{B06356BA-13C3-2393-88EC-1BBFEF399907}"/>
              </a:ext>
            </a:extLst>
          </p:cNvPr>
          <p:cNvSpPr txBox="1"/>
          <p:nvPr/>
        </p:nvSpPr>
        <p:spPr>
          <a:xfrm>
            <a:off x="4396151" y="4882871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99" name="表 3">
            <a:extLst>
              <a:ext uri="{FF2B5EF4-FFF2-40B4-BE49-F238E27FC236}">
                <a16:creationId xmlns:a16="http://schemas.microsoft.com/office/drawing/2014/main" id="{D2C943E6-3001-6D83-153B-55260CF19B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788675"/>
              </p:ext>
            </p:extLst>
          </p:nvPr>
        </p:nvGraphicFramePr>
        <p:xfrm>
          <a:off x="3623923" y="5125815"/>
          <a:ext cx="1601059" cy="1230736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90011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5684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112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199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1990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112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112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112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112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112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pic>
        <p:nvPicPr>
          <p:cNvPr id="300" name="図 499">
            <a:extLst>
              <a:ext uri="{FF2B5EF4-FFF2-40B4-BE49-F238E27FC236}">
                <a16:creationId xmlns:a16="http://schemas.microsoft.com/office/drawing/2014/main" id="{A3938A02-519A-7584-6543-C860A03D15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-407515" y="6305430"/>
            <a:ext cx="187372" cy="187372"/>
          </a:xfrm>
          <a:prstGeom prst="rect">
            <a:avLst/>
          </a:prstGeom>
        </p:spPr>
      </p:pic>
      <p:cxnSp>
        <p:nvCxnSpPr>
          <p:cNvPr id="301" name="コネクタ: カギ線 451">
            <a:extLst>
              <a:ext uri="{FF2B5EF4-FFF2-40B4-BE49-F238E27FC236}">
                <a16:creationId xmlns:a16="http://schemas.microsoft.com/office/drawing/2014/main" id="{ED3CFA19-999E-57E7-5D4E-1E4A20283D94}"/>
              </a:ext>
            </a:extLst>
          </p:cNvPr>
          <p:cNvCxnSpPr>
            <a:cxnSpLocks/>
            <a:stCxn id="230" idx="3"/>
            <a:endCxn id="279" idx="1"/>
          </p:cNvCxnSpPr>
          <p:nvPr/>
        </p:nvCxnSpPr>
        <p:spPr>
          <a:xfrm>
            <a:off x="2577860" y="5547940"/>
            <a:ext cx="99007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F6464779-4C50-C086-F08D-04A3FB51815A}"/>
              </a:ext>
            </a:extLst>
          </p:cNvPr>
          <p:cNvGrpSpPr/>
          <p:nvPr/>
        </p:nvGrpSpPr>
        <p:grpSpPr>
          <a:xfrm>
            <a:off x="4808300" y="3804628"/>
            <a:ext cx="474696" cy="246221"/>
            <a:chOff x="5893901" y="3811149"/>
            <a:chExt cx="474696" cy="246221"/>
          </a:xfrm>
        </p:grpSpPr>
        <p:pic>
          <p:nvPicPr>
            <p:cNvPr id="306" name="図 382">
              <a:extLst>
                <a:ext uri="{FF2B5EF4-FFF2-40B4-BE49-F238E27FC236}">
                  <a16:creationId xmlns:a16="http://schemas.microsoft.com/office/drawing/2014/main" id="{0BE70025-9B27-3CB5-EC7C-766C7BDFD3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5093"/>
            <a:stretch/>
          </p:blipFill>
          <p:spPr>
            <a:xfrm>
              <a:off x="5957521" y="3832024"/>
              <a:ext cx="358274" cy="204472"/>
            </a:xfrm>
            <a:prstGeom prst="rect">
              <a:avLst/>
            </a:prstGeom>
          </p:spPr>
        </p:pic>
        <p:pic>
          <p:nvPicPr>
            <p:cNvPr id="307" name="図 383">
              <a:extLst>
                <a:ext uri="{FF2B5EF4-FFF2-40B4-BE49-F238E27FC236}">
                  <a16:creationId xmlns:a16="http://schemas.microsoft.com/office/drawing/2014/main" id="{35C2427C-4426-D978-03EA-D147E31A3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6296" y="3853529"/>
              <a:ext cx="258900" cy="151487"/>
            </a:xfrm>
            <a:prstGeom prst="rect">
              <a:avLst/>
            </a:prstGeom>
          </p:spPr>
        </p:pic>
        <p:sp>
          <p:nvSpPr>
            <p:cNvPr id="308" name="テキスト ボックス 384">
              <a:extLst>
                <a:ext uri="{FF2B5EF4-FFF2-40B4-BE49-F238E27FC236}">
                  <a16:creationId xmlns:a16="http://schemas.microsoft.com/office/drawing/2014/main" id="{C85FA80A-E938-9C26-B180-7939ABDF0CEB}"/>
                </a:ext>
              </a:extLst>
            </p:cNvPr>
            <p:cNvSpPr txBox="1"/>
            <p:nvPr/>
          </p:nvSpPr>
          <p:spPr>
            <a:xfrm>
              <a:off x="5893901" y="3811149"/>
              <a:ext cx="4746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F4</a:t>
              </a:r>
            </a:p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Confirm</a:t>
              </a:r>
              <a:endParaRPr kumimoji="1" lang="ja-JP" altLang="en-US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BF969D06-3E09-851E-89A3-15ABCF294B62}"/>
              </a:ext>
            </a:extLst>
          </p:cNvPr>
          <p:cNvGrpSpPr/>
          <p:nvPr/>
        </p:nvGrpSpPr>
        <p:grpSpPr>
          <a:xfrm>
            <a:off x="2101018" y="6383925"/>
            <a:ext cx="474696" cy="246221"/>
            <a:chOff x="5893901" y="3811149"/>
            <a:chExt cx="474696" cy="246221"/>
          </a:xfrm>
        </p:grpSpPr>
        <p:pic>
          <p:nvPicPr>
            <p:cNvPr id="311" name="図 382">
              <a:extLst>
                <a:ext uri="{FF2B5EF4-FFF2-40B4-BE49-F238E27FC236}">
                  <a16:creationId xmlns:a16="http://schemas.microsoft.com/office/drawing/2014/main" id="{038B012C-1588-9A6F-7048-778ECB4C3A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5093"/>
            <a:stretch/>
          </p:blipFill>
          <p:spPr>
            <a:xfrm>
              <a:off x="5957521" y="3832024"/>
              <a:ext cx="358274" cy="204472"/>
            </a:xfrm>
            <a:prstGeom prst="rect">
              <a:avLst/>
            </a:prstGeom>
          </p:spPr>
        </p:pic>
        <p:pic>
          <p:nvPicPr>
            <p:cNvPr id="312" name="図 383">
              <a:extLst>
                <a:ext uri="{FF2B5EF4-FFF2-40B4-BE49-F238E27FC236}">
                  <a16:creationId xmlns:a16="http://schemas.microsoft.com/office/drawing/2014/main" id="{A92923A7-4E86-8843-3353-EC09C7D7E8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6296" y="3853529"/>
              <a:ext cx="258900" cy="151487"/>
            </a:xfrm>
            <a:prstGeom prst="rect">
              <a:avLst/>
            </a:prstGeom>
          </p:spPr>
        </p:pic>
        <p:sp>
          <p:nvSpPr>
            <p:cNvPr id="313" name="テキスト ボックス 384">
              <a:extLst>
                <a:ext uri="{FF2B5EF4-FFF2-40B4-BE49-F238E27FC236}">
                  <a16:creationId xmlns:a16="http://schemas.microsoft.com/office/drawing/2014/main" id="{ECBB603C-0672-5555-C475-427EB188DCB0}"/>
                </a:ext>
              </a:extLst>
            </p:cNvPr>
            <p:cNvSpPr txBox="1"/>
            <p:nvPr/>
          </p:nvSpPr>
          <p:spPr>
            <a:xfrm>
              <a:off x="5893901" y="3811149"/>
              <a:ext cx="4746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F4</a:t>
              </a:r>
            </a:p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Confirm</a:t>
              </a:r>
              <a:endParaRPr kumimoji="1" lang="ja-JP" altLang="en-US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6498E081-D005-72AD-C0E7-C24BA1377A7C}"/>
              </a:ext>
            </a:extLst>
          </p:cNvPr>
          <p:cNvGrpSpPr/>
          <p:nvPr/>
        </p:nvGrpSpPr>
        <p:grpSpPr>
          <a:xfrm>
            <a:off x="4815592" y="6383411"/>
            <a:ext cx="474696" cy="246221"/>
            <a:chOff x="5893901" y="3811149"/>
            <a:chExt cx="474696" cy="246221"/>
          </a:xfrm>
        </p:grpSpPr>
        <p:pic>
          <p:nvPicPr>
            <p:cNvPr id="315" name="図 382">
              <a:extLst>
                <a:ext uri="{FF2B5EF4-FFF2-40B4-BE49-F238E27FC236}">
                  <a16:creationId xmlns:a16="http://schemas.microsoft.com/office/drawing/2014/main" id="{969DF554-FF53-0DA7-BA1E-341F9E63B4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5093"/>
            <a:stretch/>
          </p:blipFill>
          <p:spPr>
            <a:xfrm>
              <a:off x="5957521" y="3832024"/>
              <a:ext cx="358274" cy="204472"/>
            </a:xfrm>
            <a:prstGeom prst="rect">
              <a:avLst/>
            </a:prstGeom>
          </p:spPr>
        </p:pic>
        <p:pic>
          <p:nvPicPr>
            <p:cNvPr id="316" name="図 383">
              <a:extLst>
                <a:ext uri="{FF2B5EF4-FFF2-40B4-BE49-F238E27FC236}">
                  <a16:creationId xmlns:a16="http://schemas.microsoft.com/office/drawing/2014/main" id="{CE51CA12-1779-B760-B73A-2D7D26070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6296" y="3853529"/>
              <a:ext cx="258900" cy="151487"/>
            </a:xfrm>
            <a:prstGeom prst="rect">
              <a:avLst/>
            </a:prstGeom>
          </p:spPr>
        </p:pic>
        <p:sp>
          <p:nvSpPr>
            <p:cNvPr id="317" name="テキスト ボックス 384">
              <a:extLst>
                <a:ext uri="{FF2B5EF4-FFF2-40B4-BE49-F238E27FC236}">
                  <a16:creationId xmlns:a16="http://schemas.microsoft.com/office/drawing/2014/main" id="{1E56A14F-753B-021E-D120-4B6802DB8795}"/>
                </a:ext>
              </a:extLst>
            </p:cNvPr>
            <p:cNvSpPr txBox="1"/>
            <p:nvPr/>
          </p:nvSpPr>
          <p:spPr>
            <a:xfrm>
              <a:off x="5893901" y="3811149"/>
              <a:ext cx="4746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F4</a:t>
              </a:r>
            </a:p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Confirm</a:t>
              </a:r>
              <a:endParaRPr kumimoji="1" lang="ja-JP" altLang="en-US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212" name="吹き出し: 四角形 531">
            <a:extLst>
              <a:ext uri="{FF2B5EF4-FFF2-40B4-BE49-F238E27FC236}">
                <a16:creationId xmlns:a16="http://schemas.microsoft.com/office/drawing/2014/main" id="{42129314-0757-70BF-DC3E-39BB2D6248C1}"/>
              </a:ext>
            </a:extLst>
          </p:cNvPr>
          <p:cNvSpPr/>
          <p:nvPr/>
        </p:nvSpPr>
        <p:spPr>
          <a:xfrm>
            <a:off x="4815592" y="6003598"/>
            <a:ext cx="1236550" cy="426058"/>
          </a:xfrm>
          <a:prstGeom prst="wedgeRectCallout">
            <a:avLst>
              <a:gd name="adj1" fmla="val -28630"/>
              <a:gd name="adj2" fmla="val -12730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The status will be changed to unconfirmed.</a:t>
            </a:r>
          </a:p>
        </p:txBody>
      </p:sp>
      <p:sp>
        <p:nvSpPr>
          <p:cNvPr id="318" name="Isosceles Triangle 317">
            <a:extLst>
              <a:ext uri="{FF2B5EF4-FFF2-40B4-BE49-F238E27FC236}">
                <a16:creationId xmlns:a16="http://schemas.microsoft.com/office/drawing/2014/main" id="{3A42952C-E249-E824-A949-A0A658926459}"/>
              </a:ext>
            </a:extLst>
          </p:cNvPr>
          <p:cNvSpPr/>
          <p:nvPr/>
        </p:nvSpPr>
        <p:spPr>
          <a:xfrm>
            <a:off x="2442532" y="911600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395B8B9A-AEE1-CB07-EC12-F9E8EE3DE7D0}"/>
              </a:ext>
            </a:extLst>
          </p:cNvPr>
          <p:cNvSpPr/>
          <p:nvPr/>
        </p:nvSpPr>
        <p:spPr>
          <a:xfrm>
            <a:off x="1594202" y="5353476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62326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3762151-4328-4DD9-8D29-5A720332379A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4. System functional specifications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D3446FF-91A2-4882-ADFB-35C92745D8C9}"/>
              </a:ext>
            </a:extLst>
          </p:cNvPr>
          <p:cNvSpPr/>
          <p:nvPr/>
        </p:nvSpPr>
        <p:spPr>
          <a:xfrm>
            <a:off x="406400" y="1345290"/>
            <a:ext cx="6117062" cy="78361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6DA7BFF-5EDF-40B8-8A19-4B584AB64AEA}"/>
              </a:ext>
            </a:extLst>
          </p:cNvPr>
          <p:cNvSpPr txBox="1"/>
          <p:nvPr/>
        </p:nvSpPr>
        <p:spPr>
          <a:xfrm>
            <a:off x="406400" y="919232"/>
            <a:ext cx="6117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4-2. Warehouse Outbound</a:t>
            </a:r>
          </a:p>
          <a:p>
            <a:r>
              <a:rPr kumimoji="1" lang="en-US" altLang="ja-JP" sz="1100" b="1" dirty="0"/>
              <a:t>4-2-1. Outbound Handy terminal function</a:t>
            </a:r>
          </a:p>
        </p:txBody>
      </p:sp>
      <p:pic>
        <p:nvPicPr>
          <p:cNvPr id="311" name="รูปภาพ 3">
            <a:extLst>
              <a:ext uri="{FF2B5EF4-FFF2-40B4-BE49-F238E27FC236}">
                <a16:creationId xmlns:a16="http://schemas.microsoft.com/office/drawing/2014/main" id="{1F1D5C2E-BFE0-4317-A693-52A9D3ADF15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69" y="1562441"/>
            <a:ext cx="1716979" cy="2217799"/>
          </a:xfrm>
          <a:prstGeom prst="rect">
            <a:avLst/>
          </a:prstGeom>
        </p:spPr>
      </p:pic>
      <p:pic>
        <p:nvPicPr>
          <p:cNvPr id="312" name="図 311">
            <a:extLst>
              <a:ext uri="{FF2B5EF4-FFF2-40B4-BE49-F238E27FC236}">
                <a16:creationId xmlns:a16="http://schemas.microsoft.com/office/drawing/2014/main" id="{B820902F-1D14-43AD-B11E-A54196C8D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791" y="3177808"/>
            <a:ext cx="1303133" cy="381033"/>
          </a:xfrm>
          <a:prstGeom prst="rect">
            <a:avLst/>
          </a:prstGeom>
        </p:spPr>
      </p:pic>
      <p:pic>
        <p:nvPicPr>
          <p:cNvPr id="313" name="図 312">
            <a:extLst>
              <a:ext uri="{FF2B5EF4-FFF2-40B4-BE49-F238E27FC236}">
                <a16:creationId xmlns:a16="http://schemas.microsoft.com/office/drawing/2014/main" id="{901C6140-887B-4893-9A5C-B2B74B3531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126" y="2956409"/>
            <a:ext cx="782660" cy="177846"/>
          </a:xfrm>
          <a:prstGeom prst="rect">
            <a:avLst/>
          </a:prstGeom>
        </p:spPr>
      </p:pic>
      <p:pic>
        <p:nvPicPr>
          <p:cNvPr id="314" name="図 313">
            <a:extLst>
              <a:ext uri="{FF2B5EF4-FFF2-40B4-BE49-F238E27FC236}">
                <a16:creationId xmlns:a16="http://schemas.microsoft.com/office/drawing/2014/main" id="{A7C21F69-271D-4A0B-BA50-28F50A21F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968" y="2674338"/>
            <a:ext cx="782660" cy="177846"/>
          </a:xfrm>
          <a:prstGeom prst="rect">
            <a:avLst/>
          </a:prstGeom>
        </p:spPr>
      </p:pic>
      <p:pic>
        <p:nvPicPr>
          <p:cNvPr id="315" name="図 314">
            <a:extLst>
              <a:ext uri="{FF2B5EF4-FFF2-40B4-BE49-F238E27FC236}">
                <a16:creationId xmlns:a16="http://schemas.microsoft.com/office/drawing/2014/main" id="{FF6BA58E-3B01-4C06-87B9-EC3B66B1F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447" y="2366327"/>
            <a:ext cx="782660" cy="177846"/>
          </a:xfrm>
          <a:prstGeom prst="rect">
            <a:avLst/>
          </a:prstGeom>
        </p:spPr>
      </p:pic>
      <p:pic>
        <p:nvPicPr>
          <p:cNvPr id="316" name="図 315">
            <a:extLst>
              <a:ext uri="{FF2B5EF4-FFF2-40B4-BE49-F238E27FC236}">
                <a16:creationId xmlns:a16="http://schemas.microsoft.com/office/drawing/2014/main" id="{4E2B3C8A-CB34-4DC8-915F-1A392246A5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209" y="2112013"/>
            <a:ext cx="782660" cy="177846"/>
          </a:xfrm>
          <a:prstGeom prst="rect">
            <a:avLst/>
          </a:prstGeom>
        </p:spPr>
      </p:pic>
      <p:sp>
        <p:nvSpPr>
          <p:cNvPr id="317" name="テキスト ボックス 316">
            <a:extLst>
              <a:ext uri="{FF2B5EF4-FFF2-40B4-BE49-F238E27FC236}">
                <a16:creationId xmlns:a16="http://schemas.microsoft.com/office/drawing/2014/main" id="{AD12330B-7ED0-4EA1-8FD6-6FBC0644AF45}"/>
              </a:ext>
            </a:extLst>
          </p:cNvPr>
          <p:cNvSpPr txBox="1"/>
          <p:nvPr/>
        </p:nvSpPr>
        <p:spPr>
          <a:xfrm>
            <a:off x="790616" y="2065825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Inbound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8" name="テキスト ボックス 317">
            <a:extLst>
              <a:ext uri="{FF2B5EF4-FFF2-40B4-BE49-F238E27FC236}">
                <a16:creationId xmlns:a16="http://schemas.microsoft.com/office/drawing/2014/main" id="{90EC5CE8-C0B4-4B1C-86F8-807F9B2BC377}"/>
              </a:ext>
            </a:extLst>
          </p:cNvPr>
          <p:cNvSpPr txBox="1"/>
          <p:nvPr/>
        </p:nvSpPr>
        <p:spPr>
          <a:xfrm>
            <a:off x="792348" y="2349027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Outbound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9" name="テキスト ボックス 318">
            <a:extLst>
              <a:ext uri="{FF2B5EF4-FFF2-40B4-BE49-F238E27FC236}">
                <a16:creationId xmlns:a16="http://schemas.microsoft.com/office/drawing/2014/main" id="{0A4C317F-3FAD-4977-929B-83E9EE6DC178}"/>
              </a:ext>
            </a:extLst>
          </p:cNvPr>
          <p:cNvSpPr txBox="1"/>
          <p:nvPr/>
        </p:nvSpPr>
        <p:spPr>
          <a:xfrm>
            <a:off x="790616" y="2636473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Stock Management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20" name="テキスト ボックス 319">
            <a:extLst>
              <a:ext uri="{FF2B5EF4-FFF2-40B4-BE49-F238E27FC236}">
                <a16:creationId xmlns:a16="http://schemas.microsoft.com/office/drawing/2014/main" id="{BAECD5A6-F4BA-43A4-B4FF-A79C51B3E7F1}"/>
              </a:ext>
            </a:extLst>
          </p:cNvPr>
          <p:cNvSpPr txBox="1"/>
          <p:nvPr/>
        </p:nvSpPr>
        <p:spPr>
          <a:xfrm>
            <a:off x="790616" y="2922215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Data Sync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21" name="図 320">
            <a:extLst>
              <a:ext uri="{FF2B5EF4-FFF2-40B4-BE49-F238E27FC236}">
                <a16:creationId xmlns:a16="http://schemas.microsoft.com/office/drawing/2014/main" id="{39A4352C-8906-41BB-ADD9-839FA2BC31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617" y="1683518"/>
            <a:ext cx="1182132" cy="177846"/>
          </a:xfrm>
          <a:prstGeom prst="rect">
            <a:avLst/>
          </a:prstGeom>
        </p:spPr>
      </p:pic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6181D552-32CB-4F0C-BF45-14153D83940E}"/>
              </a:ext>
            </a:extLst>
          </p:cNvPr>
          <p:cNvSpPr txBox="1"/>
          <p:nvPr/>
        </p:nvSpPr>
        <p:spPr>
          <a:xfrm>
            <a:off x="542869" y="1651655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Main Menu</a:t>
            </a:r>
            <a:endParaRPr kumimoji="1" lang="ja-JP" altLang="en-US" sz="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23" name="図 322">
            <a:extLst>
              <a:ext uri="{FF2B5EF4-FFF2-40B4-BE49-F238E27FC236}">
                <a16:creationId xmlns:a16="http://schemas.microsoft.com/office/drawing/2014/main" id="{56C76AE8-B1A7-4FBC-AC6C-F7F5ABA7F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95" y="1883485"/>
            <a:ext cx="642805" cy="158497"/>
          </a:xfrm>
          <a:prstGeom prst="rect">
            <a:avLst/>
          </a:prstGeom>
        </p:spPr>
      </p:pic>
      <p:pic>
        <p:nvPicPr>
          <p:cNvPr id="324" name="図 323">
            <a:extLst>
              <a:ext uri="{FF2B5EF4-FFF2-40B4-BE49-F238E27FC236}">
                <a16:creationId xmlns:a16="http://schemas.microsoft.com/office/drawing/2014/main" id="{5EC9269C-32D6-4F9E-BF72-2B10956F7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954" y="1883485"/>
            <a:ext cx="558985" cy="152060"/>
          </a:xfrm>
          <a:prstGeom prst="rect">
            <a:avLst/>
          </a:prstGeom>
        </p:spPr>
      </p:pic>
      <p:sp>
        <p:nvSpPr>
          <p:cNvPr id="325" name="正方形/長方形 324">
            <a:extLst>
              <a:ext uri="{FF2B5EF4-FFF2-40B4-BE49-F238E27FC236}">
                <a16:creationId xmlns:a16="http://schemas.microsoft.com/office/drawing/2014/main" id="{33E11254-1D12-48EB-86B8-18D2253ACC5F}"/>
              </a:ext>
            </a:extLst>
          </p:cNvPr>
          <p:cNvSpPr/>
          <p:nvPr/>
        </p:nvSpPr>
        <p:spPr>
          <a:xfrm>
            <a:off x="765031" y="2307822"/>
            <a:ext cx="1222957" cy="313007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3" name="テキスト ボックス 332">
            <a:extLst>
              <a:ext uri="{FF2B5EF4-FFF2-40B4-BE49-F238E27FC236}">
                <a16:creationId xmlns:a16="http://schemas.microsoft.com/office/drawing/2014/main" id="{F259F2E1-8628-43E1-B71A-4F5ED301C38E}"/>
              </a:ext>
            </a:extLst>
          </p:cNvPr>
          <p:cNvSpPr txBox="1"/>
          <p:nvPr/>
        </p:nvSpPr>
        <p:spPr>
          <a:xfrm>
            <a:off x="538846" y="1835241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DFB1715-C4CC-45D7-B7E1-ACBE047CB8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14"/>
          <a:stretch/>
        </p:blipFill>
        <p:spPr>
          <a:xfrm>
            <a:off x="765031" y="3174216"/>
            <a:ext cx="1255453" cy="291477"/>
          </a:xfrm>
          <a:prstGeom prst="rect">
            <a:avLst/>
          </a:prstGeom>
        </p:spPr>
      </p:pic>
      <p:pic>
        <p:nvPicPr>
          <p:cNvPr id="350" name="図 349">
            <a:extLst>
              <a:ext uri="{FF2B5EF4-FFF2-40B4-BE49-F238E27FC236}">
                <a16:creationId xmlns:a16="http://schemas.microsoft.com/office/drawing/2014/main" id="{26A9216B-376B-49BB-B4F2-0301BF3EE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126" y="3236512"/>
            <a:ext cx="782660" cy="177846"/>
          </a:xfrm>
          <a:prstGeom prst="rect">
            <a:avLst/>
          </a:prstGeom>
        </p:spPr>
      </p:pic>
      <p:sp>
        <p:nvSpPr>
          <p:cNvPr id="351" name="テキスト ボックス 350">
            <a:extLst>
              <a:ext uri="{FF2B5EF4-FFF2-40B4-BE49-F238E27FC236}">
                <a16:creationId xmlns:a16="http://schemas.microsoft.com/office/drawing/2014/main" id="{38BA1247-8A21-4FD2-8A15-73BAB507DEE0}"/>
              </a:ext>
            </a:extLst>
          </p:cNvPr>
          <p:cNvSpPr txBox="1"/>
          <p:nvPr/>
        </p:nvSpPr>
        <p:spPr>
          <a:xfrm>
            <a:off x="790616" y="3202318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App close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52" name="図 351">
            <a:extLst>
              <a:ext uri="{FF2B5EF4-FFF2-40B4-BE49-F238E27FC236}">
                <a16:creationId xmlns:a16="http://schemas.microsoft.com/office/drawing/2014/main" id="{C1120AFD-62DC-411C-8A5B-A82DCBCD815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1911991" y="2533435"/>
            <a:ext cx="187372" cy="187372"/>
          </a:xfrm>
          <a:prstGeom prst="rect">
            <a:avLst/>
          </a:prstGeom>
        </p:spPr>
      </p:pic>
      <p:cxnSp>
        <p:nvCxnSpPr>
          <p:cNvPr id="396" name="コネクタ: カギ線 395">
            <a:extLst>
              <a:ext uri="{FF2B5EF4-FFF2-40B4-BE49-F238E27FC236}">
                <a16:creationId xmlns:a16="http://schemas.microsoft.com/office/drawing/2014/main" id="{D6876EB5-E222-4FC8-9E90-B8717BCA3E01}"/>
              </a:ext>
            </a:extLst>
          </p:cNvPr>
          <p:cNvCxnSpPr>
            <a:cxnSpLocks/>
            <a:stCxn id="427" idx="3"/>
          </p:cNvCxnSpPr>
          <p:nvPr/>
        </p:nvCxnSpPr>
        <p:spPr>
          <a:xfrm flipV="1">
            <a:off x="4287153" y="2678954"/>
            <a:ext cx="309541" cy="32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7" name="รูปภาพ 3">
            <a:extLst>
              <a:ext uri="{FF2B5EF4-FFF2-40B4-BE49-F238E27FC236}">
                <a16:creationId xmlns:a16="http://schemas.microsoft.com/office/drawing/2014/main" id="{B923DCE9-33D8-4890-9284-B01A0511E1C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174" y="1573272"/>
            <a:ext cx="1716979" cy="2217799"/>
          </a:xfrm>
          <a:prstGeom prst="rect">
            <a:avLst/>
          </a:prstGeom>
        </p:spPr>
      </p:pic>
      <p:pic>
        <p:nvPicPr>
          <p:cNvPr id="428" name="図 427">
            <a:extLst>
              <a:ext uri="{FF2B5EF4-FFF2-40B4-BE49-F238E27FC236}">
                <a16:creationId xmlns:a16="http://schemas.microsoft.com/office/drawing/2014/main" id="{0F03E608-3C21-4985-91B5-74A49F13DD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4431" y="2967240"/>
            <a:ext cx="782660" cy="177846"/>
          </a:xfrm>
          <a:prstGeom prst="rect">
            <a:avLst/>
          </a:prstGeom>
        </p:spPr>
      </p:pic>
      <p:pic>
        <p:nvPicPr>
          <p:cNvPr id="430" name="図 429">
            <a:extLst>
              <a:ext uri="{FF2B5EF4-FFF2-40B4-BE49-F238E27FC236}">
                <a16:creationId xmlns:a16="http://schemas.microsoft.com/office/drawing/2014/main" id="{728C3078-E16A-42D9-B45E-774FFB9EB7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1752" y="2377158"/>
            <a:ext cx="782660" cy="177846"/>
          </a:xfrm>
          <a:prstGeom prst="rect">
            <a:avLst/>
          </a:prstGeom>
        </p:spPr>
      </p:pic>
      <p:pic>
        <p:nvPicPr>
          <p:cNvPr id="431" name="図 430">
            <a:extLst>
              <a:ext uri="{FF2B5EF4-FFF2-40B4-BE49-F238E27FC236}">
                <a16:creationId xmlns:a16="http://schemas.microsoft.com/office/drawing/2014/main" id="{BD407354-B22B-4B6E-AEBF-9D3FB565D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6514" y="2122844"/>
            <a:ext cx="782660" cy="177846"/>
          </a:xfrm>
          <a:prstGeom prst="rect">
            <a:avLst/>
          </a:prstGeom>
        </p:spPr>
      </p:pic>
      <p:pic>
        <p:nvPicPr>
          <p:cNvPr id="432" name="図 431">
            <a:extLst>
              <a:ext uri="{FF2B5EF4-FFF2-40B4-BE49-F238E27FC236}">
                <a16:creationId xmlns:a16="http://schemas.microsoft.com/office/drawing/2014/main" id="{11D24922-F78C-4596-9311-432E5186D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2259" y="1894316"/>
            <a:ext cx="558985" cy="152060"/>
          </a:xfrm>
          <a:prstGeom prst="rect">
            <a:avLst/>
          </a:prstGeom>
        </p:spPr>
      </p:pic>
      <p:sp>
        <p:nvSpPr>
          <p:cNvPr id="433" name="テキスト ボックス 432">
            <a:extLst>
              <a:ext uri="{FF2B5EF4-FFF2-40B4-BE49-F238E27FC236}">
                <a16:creationId xmlns:a16="http://schemas.microsoft.com/office/drawing/2014/main" id="{9484E5BF-42E1-4FBE-972A-D0D9D2386E1A}"/>
              </a:ext>
            </a:extLst>
          </p:cNvPr>
          <p:cNvSpPr txBox="1"/>
          <p:nvPr/>
        </p:nvSpPr>
        <p:spPr>
          <a:xfrm>
            <a:off x="2817921" y="2076656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Outbound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4" name="テキスト ボックス 433">
            <a:extLst>
              <a:ext uri="{FF2B5EF4-FFF2-40B4-BE49-F238E27FC236}">
                <a16:creationId xmlns:a16="http://schemas.microsoft.com/office/drawing/2014/main" id="{6E7F17E8-4A1E-4170-908E-EA5C3F6807A5}"/>
              </a:ext>
            </a:extLst>
          </p:cNvPr>
          <p:cNvSpPr txBox="1"/>
          <p:nvPr/>
        </p:nvSpPr>
        <p:spPr>
          <a:xfrm>
            <a:off x="2819653" y="2359858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Recheck Outbound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6" name="テキスト ボックス 435">
            <a:extLst>
              <a:ext uri="{FF2B5EF4-FFF2-40B4-BE49-F238E27FC236}">
                <a16:creationId xmlns:a16="http://schemas.microsoft.com/office/drawing/2014/main" id="{F1440650-8E3D-42D3-AD5E-CAC171A3204A}"/>
              </a:ext>
            </a:extLst>
          </p:cNvPr>
          <p:cNvSpPr txBox="1"/>
          <p:nvPr/>
        </p:nvSpPr>
        <p:spPr>
          <a:xfrm>
            <a:off x="2817921" y="2933046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Data Sync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37" name="図 436">
            <a:extLst>
              <a:ext uri="{FF2B5EF4-FFF2-40B4-BE49-F238E27FC236}">
                <a16:creationId xmlns:a16="http://schemas.microsoft.com/office/drawing/2014/main" id="{F909BBC3-6A0B-4FCC-B6FA-93EE0E018B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7921" y="1693376"/>
            <a:ext cx="1182132" cy="177846"/>
          </a:xfrm>
          <a:prstGeom prst="rect">
            <a:avLst/>
          </a:prstGeom>
        </p:spPr>
      </p:pic>
      <p:sp>
        <p:nvSpPr>
          <p:cNvPr id="438" name="テキスト ボックス 437">
            <a:extLst>
              <a:ext uri="{FF2B5EF4-FFF2-40B4-BE49-F238E27FC236}">
                <a16:creationId xmlns:a16="http://schemas.microsoft.com/office/drawing/2014/main" id="{CBF7DFF0-748E-4A45-BE4E-2507B1A8FB8A}"/>
              </a:ext>
            </a:extLst>
          </p:cNvPr>
          <p:cNvSpPr txBox="1"/>
          <p:nvPr/>
        </p:nvSpPr>
        <p:spPr>
          <a:xfrm>
            <a:off x="2570173" y="1661513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</a:t>
            </a:r>
            <a:endParaRPr kumimoji="1" lang="ja-JP" altLang="en-US" sz="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39" name="図 438">
            <a:extLst>
              <a:ext uri="{FF2B5EF4-FFF2-40B4-BE49-F238E27FC236}">
                <a16:creationId xmlns:a16="http://schemas.microsoft.com/office/drawing/2014/main" id="{45C3993B-1ED0-4AD3-B463-60F402DF4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7796" y="1894315"/>
            <a:ext cx="642805" cy="158497"/>
          </a:xfrm>
          <a:prstGeom prst="rect">
            <a:avLst/>
          </a:prstGeom>
        </p:spPr>
      </p:pic>
      <p:pic>
        <p:nvPicPr>
          <p:cNvPr id="442" name="図 441">
            <a:extLst>
              <a:ext uri="{FF2B5EF4-FFF2-40B4-BE49-F238E27FC236}">
                <a16:creationId xmlns:a16="http://schemas.microsoft.com/office/drawing/2014/main" id="{DD177C36-C309-4760-A34B-01A53E05C4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247" y="3152650"/>
            <a:ext cx="1303133" cy="366453"/>
          </a:xfrm>
          <a:prstGeom prst="rect">
            <a:avLst/>
          </a:prstGeom>
        </p:spPr>
      </p:pic>
      <p:pic>
        <p:nvPicPr>
          <p:cNvPr id="443" name="図 442">
            <a:extLst>
              <a:ext uri="{FF2B5EF4-FFF2-40B4-BE49-F238E27FC236}">
                <a16:creationId xmlns:a16="http://schemas.microsoft.com/office/drawing/2014/main" id="{F8E579A2-5D18-424A-A15A-D91BA4093EB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2609387" y="3554339"/>
            <a:ext cx="358274" cy="204472"/>
          </a:xfrm>
          <a:prstGeom prst="rect">
            <a:avLst/>
          </a:prstGeom>
        </p:spPr>
      </p:pic>
      <p:pic>
        <p:nvPicPr>
          <p:cNvPr id="444" name="図 443">
            <a:extLst>
              <a:ext uri="{FF2B5EF4-FFF2-40B4-BE49-F238E27FC236}">
                <a16:creationId xmlns:a16="http://schemas.microsoft.com/office/drawing/2014/main" id="{7F45F6F2-EF7B-461E-9B21-8CF529B01C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8162" y="3575844"/>
            <a:ext cx="258900" cy="151487"/>
          </a:xfrm>
          <a:prstGeom prst="rect">
            <a:avLst/>
          </a:prstGeom>
        </p:spPr>
      </p:pic>
      <p:sp>
        <p:nvSpPr>
          <p:cNvPr id="445" name="テキスト ボックス 444">
            <a:extLst>
              <a:ext uri="{FF2B5EF4-FFF2-40B4-BE49-F238E27FC236}">
                <a16:creationId xmlns:a16="http://schemas.microsoft.com/office/drawing/2014/main" id="{96944583-FC82-4843-812B-C10548BB6697}"/>
              </a:ext>
            </a:extLst>
          </p:cNvPr>
          <p:cNvSpPr txBox="1"/>
          <p:nvPr/>
        </p:nvSpPr>
        <p:spPr>
          <a:xfrm>
            <a:off x="2608315" y="3535303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00" dirty="0"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/>
            <a:r>
              <a:rPr kumimoji="1" lang="en-US" altLang="ja-JP" sz="500" dirty="0"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  <a:endParaRPr kumimoji="1" lang="ja-JP" altLang="en-US" sz="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9" name="テキスト ボックス 448">
            <a:extLst>
              <a:ext uri="{FF2B5EF4-FFF2-40B4-BE49-F238E27FC236}">
                <a16:creationId xmlns:a16="http://schemas.microsoft.com/office/drawing/2014/main" id="{93A0871B-8C95-4CC5-966B-6E85DBEA0635}"/>
              </a:ext>
            </a:extLst>
          </p:cNvPr>
          <p:cNvSpPr txBox="1"/>
          <p:nvPr/>
        </p:nvSpPr>
        <p:spPr>
          <a:xfrm>
            <a:off x="2530822" y="1843570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52" name="コネクタ: カギ線 451">
            <a:extLst>
              <a:ext uri="{FF2B5EF4-FFF2-40B4-BE49-F238E27FC236}">
                <a16:creationId xmlns:a16="http://schemas.microsoft.com/office/drawing/2014/main" id="{B3B4E276-1533-431E-A719-97B1DADB65B2}"/>
              </a:ext>
            </a:extLst>
          </p:cNvPr>
          <p:cNvCxnSpPr>
            <a:cxnSpLocks/>
            <a:stCxn id="311" idx="3"/>
            <a:endCxn id="427" idx="1"/>
          </p:cNvCxnSpPr>
          <p:nvPr/>
        </p:nvCxnSpPr>
        <p:spPr>
          <a:xfrm>
            <a:off x="2259848" y="2671341"/>
            <a:ext cx="310326" cy="108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3" name="図 462">
            <a:extLst>
              <a:ext uri="{FF2B5EF4-FFF2-40B4-BE49-F238E27FC236}">
                <a16:creationId xmlns:a16="http://schemas.microsoft.com/office/drawing/2014/main" id="{4565D722-9F8F-4B47-AB7A-E6AD940B3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8009" y="2631943"/>
            <a:ext cx="1303133" cy="381033"/>
          </a:xfrm>
          <a:prstGeom prst="rect">
            <a:avLst/>
          </a:prstGeom>
        </p:spPr>
      </p:pic>
      <p:cxnSp>
        <p:nvCxnSpPr>
          <p:cNvPr id="542" name="コネクタ: カギ線 541">
            <a:extLst>
              <a:ext uri="{FF2B5EF4-FFF2-40B4-BE49-F238E27FC236}">
                <a16:creationId xmlns:a16="http://schemas.microsoft.com/office/drawing/2014/main" id="{E5EC3D84-D6DB-4A59-8292-6A78311CE78D}"/>
              </a:ext>
            </a:extLst>
          </p:cNvPr>
          <p:cNvCxnSpPr>
            <a:cxnSpLocks/>
            <a:stCxn id="53" idx="2"/>
            <a:endCxn id="491" idx="0"/>
          </p:cNvCxnSpPr>
          <p:nvPr/>
        </p:nvCxnSpPr>
        <p:spPr>
          <a:xfrm rot="16200000" flipH="1">
            <a:off x="5191110" y="6272848"/>
            <a:ext cx="371125" cy="33993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5" name="รูปภาพ 3">
            <a:extLst>
              <a:ext uri="{FF2B5EF4-FFF2-40B4-BE49-F238E27FC236}">
                <a16:creationId xmlns:a16="http://schemas.microsoft.com/office/drawing/2014/main" id="{827EFAA6-B6D0-48D6-992F-CDE5D74F013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017" y="1557792"/>
            <a:ext cx="1716979" cy="2217799"/>
          </a:xfrm>
          <a:prstGeom prst="rect">
            <a:avLst/>
          </a:prstGeom>
        </p:spPr>
      </p:pic>
      <p:pic>
        <p:nvPicPr>
          <p:cNvPr id="196" name="図 195">
            <a:extLst>
              <a:ext uri="{FF2B5EF4-FFF2-40B4-BE49-F238E27FC236}">
                <a16:creationId xmlns:a16="http://schemas.microsoft.com/office/drawing/2014/main" id="{9FCB6B2C-DCD3-40D0-8BE0-9EF7107C40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7595" y="2166606"/>
            <a:ext cx="782660" cy="177846"/>
          </a:xfrm>
          <a:prstGeom prst="rect">
            <a:avLst/>
          </a:prstGeom>
        </p:spPr>
      </p:pic>
      <p:pic>
        <p:nvPicPr>
          <p:cNvPr id="197" name="図 196">
            <a:extLst>
              <a:ext uri="{FF2B5EF4-FFF2-40B4-BE49-F238E27FC236}">
                <a16:creationId xmlns:a16="http://schemas.microsoft.com/office/drawing/2014/main" id="{25D3A41F-1649-4742-BC2A-1BFB7A305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102" y="1878836"/>
            <a:ext cx="558985" cy="152060"/>
          </a:xfrm>
          <a:prstGeom prst="rect">
            <a:avLst/>
          </a:prstGeom>
        </p:spPr>
      </p:pic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01C174F2-DD97-4A4A-9CEF-64F06CB0CDE1}"/>
              </a:ext>
            </a:extLst>
          </p:cNvPr>
          <p:cNvSpPr txBox="1"/>
          <p:nvPr/>
        </p:nvSpPr>
        <p:spPr>
          <a:xfrm>
            <a:off x="4835496" y="2149306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99" name="図 198">
            <a:extLst>
              <a:ext uri="{FF2B5EF4-FFF2-40B4-BE49-F238E27FC236}">
                <a16:creationId xmlns:a16="http://schemas.microsoft.com/office/drawing/2014/main" id="{F254F20C-17D3-4B1D-BBB1-4E330541FA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3764" y="1677896"/>
            <a:ext cx="1182132" cy="177846"/>
          </a:xfrm>
          <a:prstGeom prst="rect">
            <a:avLst/>
          </a:prstGeom>
        </p:spPr>
      </p:pic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57B51486-56E2-44AB-BC29-1E0306BF5F3E}"/>
              </a:ext>
            </a:extLst>
          </p:cNvPr>
          <p:cNvSpPr txBox="1"/>
          <p:nvPr/>
        </p:nvSpPr>
        <p:spPr>
          <a:xfrm>
            <a:off x="4586016" y="1646033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201" name="図 200">
            <a:extLst>
              <a:ext uri="{FF2B5EF4-FFF2-40B4-BE49-F238E27FC236}">
                <a16:creationId xmlns:a16="http://schemas.microsoft.com/office/drawing/2014/main" id="{4DC4B5F6-4652-4461-B6E9-906917AB0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3639" y="1878835"/>
            <a:ext cx="642805" cy="158497"/>
          </a:xfrm>
          <a:prstGeom prst="rect">
            <a:avLst/>
          </a:prstGeom>
        </p:spPr>
      </p:pic>
      <p:pic>
        <p:nvPicPr>
          <p:cNvPr id="202" name="図 201">
            <a:extLst>
              <a:ext uri="{FF2B5EF4-FFF2-40B4-BE49-F238E27FC236}">
                <a16:creationId xmlns:a16="http://schemas.microsoft.com/office/drawing/2014/main" id="{57C22A1E-4EB2-4B6C-8356-31B6C65AB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090" y="2005936"/>
            <a:ext cx="1303133" cy="1497688"/>
          </a:xfrm>
          <a:prstGeom prst="rect">
            <a:avLst/>
          </a:prstGeom>
        </p:spPr>
      </p:pic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92AE29AB-867A-4672-A371-E7DE2F9187C4}"/>
              </a:ext>
            </a:extLst>
          </p:cNvPr>
          <p:cNvSpPr txBox="1"/>
          <p:nvPr/>
        </p:nvSpPr>
        <p:spPr>
          <a:xfrm>
            <a:off x="4539361" y="1828090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04" name="図 203">
            <a:extLst>
              <a:ext uri="{FF2B5EF4-FFF2-40B4-BE49-F238E27FC236}">
                <a16:creationId xmlns:a16="http://schemas.microsoft.com/office/drawing/2014/main" id="{42CC8E26-74C7-4569-B632-B53C76B2F6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92146" y="1999211"/>
            <a:ext cx="868017" cy="254956"/>
          </a:xfrm>
          <a:prstGeom prst="rect">
            <a:avLst/>
          </a:prstGeom>
        </p:spPr>
      </p:pic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0E8EE565-7B63-44B3-B53F-DF4F7950108F}"/>
              </a:ext>
            </a:extLst>
          </p:cNvPr>
          <p:cNvSpPr txBox="1"/>
          <p:nvPr/>
        </p:nvSpPr>
        <p:spPr>
          <a:xfrm>
            <a:off x="4565822" y="2011861"/>
            <a:ext cx="8559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DD700AA1-6E33-4863-A31E-473CDADA4822}"/>
              </a:ext>
            </a:extLst>
          </p:cNvPr>
          <p:cNvSpPr txBox="1"/>
          <p:nvPr/>
        </p:nvSpPr>
        <p:spPr>
          <a:xfrm>
            <a:off x="5405934" y="2009164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12" name="図 211">
            <a:extLst>
              <a:ext uri="{FF2B5EF4-FFF2-40B4-BE49-F238E27FC236}">
                <a16:creationId xmlns:a16="http://schemas.microsoft.com/office/drawing/2014/main" id="{228AD895-563F-4496-95BC-F2A93D21A10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4627362" y="3550507"/>
            <a:ext cx="358274" cy="204472"/>
          </a:xfrm>
          <a:prstGeom prst="rect">
            <a:avLst/>
          </a:prstGeom>
        </p:spPr>
      </p:pic>
      <p:pic>
        <p:nvPicPr>
          <p:cNvPr id="213" name="図 212">
            <a:extLst>
              <a:ext uri="{FF2B5EF4-FFF2-40B4-BE49-F238E27FC236}">
                <a16:creationId xmlns:a16="http://schemas.microsoft.com/office/drawing/2014/main" id="{DAC72097-27E4-43DF-8327-E57E2F899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6137" y="3572012"/>
            <a:ext cx="258900" cy="151487"/>
          </a:xfrm>
          <a:prstGeom prst="rect">
            <a:avLst/>
          </a:prstGeom>
        </p:spPr>
      </p:pic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675AFD45-21DD-4579-A5A6-71A4B827E797}"/>
              </a:ext>
            </a:extLst>
          </p:cNvPr>
          <p:cNvSpPr txBox="1"/>
          <p:nvPr/>
        </p:nvSpPr>
        <p:spPr>
          <a:xfrm>
            <a:off x="4625785" y="3533262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00" dirty="0"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/>
            <a:r>
              <a:rPr kumimoji="1" lang="en-US" altLang="ja-JP" sz="500" dirty="0"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  <a:endParaRPr kumimoji="1" lang="ja-JP" altLang="en-US" sz="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15" name="図 214">
            <a:extLst>
              <a:ext uri="{FF2B5EF4-FFF2-40B4-BE49-F238E27FC236}">
                <a16:creationId xmlns:a16="http://schemas.microsoft.com/office/drawing/2014/main" id="{E481446F-FE13-4950-BBC3-CC7A7337BE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7214" y="2616948"/>
            <a:ext cx="1303133" cy="381033"/>
          </a:xfrm>
          <a:prstGeom prst="rect">
            <a:avLst/>
          </a:prstGeom>
        </p:spPr>
      </p:pic>
      <p:pic>
        <p:nvPicPr>
          <p:cNvPr id="216" name="図 215">
            <a:extLst>
              <a:ext uri="{FF2B5EF4-FFF2-40B4-BE49-F238E27FC236}">
                <a16:creationId xmlns:a16="http://schemas.microsoft.com/office/drawing/2014/main" id="{CCD2B587-374E-414D-B1A6-60D7B8F978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14"/>
          <a:stretch/>
        </p:blipFill>
        <p:spPr>
          <a:xfrm>
            <a:off x="2792454" y="2613356"/>
            <a:ext cx="1255453" cy="291477"/>
          </a:xfrm>
          <a:prstGeom prst="rect">
            <a:avLst/>
          </a:prstGeom>
        </p:spPr>
      </p:pic>
      <p:pic>
        <p:nvPicPr>
          <p:cNvPr id="264" name="図 263">
            <a:extLst>
              <a:ext uri="{FF2B5EF4-FFF2-40B4-BE49-F238E27FC236}">
                <a16:creationId xmlns:a16="http://schemas.microsoft.com/office/drawing/2014/main" id="{9F1C9E88-A4FA-40E8-B725-FCE98F047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4549" y="2675652"/>
            <a:ext cx="782660" cy="177846"/>
          </a:xfrm>
          <a:prstGeom prst="rect">
            <a:avLst/>
          </a:prstGeom>
        </p:spPr>
      </p:pic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C0B6C808-93E5-4269-A05A-730603BA0A8F}"/>
              </a:ext>
            </a:extLst>
          </p:cNvPr>
          <p:cNvSpPr txBox="1"/>
          <p:nvPr/>
        </p:nvSpPr>
        <p:spPr>
          <a:xfrm>
            <a:off x="2818039" y="2641458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Repack Outbound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66" name="図 265">
            <a:extLst>
              <a:ext uri="{FF2B5EF4-FFF2-40B4-BE49-F238E27FC236}">
                <a16:creationId xmlns:a16="http://schemas.microsoft.com/office/drawing/2014/main" id="{B231F89F-CA39-4CE3-9BE4-DBCD62DD3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5759" y="2896355"/>
            <a:ext cx="1303133" cy="381033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99F04F-26DA-D3F8-1B67-B3FA61A39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740" y="2913045"/>
            <a:ext cx="1303133" cy="38103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4EA3B7A0-2630-7DFA-D4FB-B02EF240F3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14"/>
          <a:stretch/>
        </p:blipFill>
        <p:spPr>
          <a:xfrm>
            <a:off x="2784980" y="2909453"/>
            <a:ext cx="1255453" cy="29147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16FC8D5-E614-80B7-3E84-BD550D645B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7075" y="2971749"/>
            <a:ext cx="782660" cy="17784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3B50CEF-C02B-633B-A500-4E9026AF93F9}"/>
              </a:ext>
            </a:extLst>
          </p:cNvPr>
          <p:cNvSpPr txBox="1"/>
          <p:nvPr/>
        </p:nvSpPr>
        <p:spPr>
          <a:xfrm>
            <a:off x="2810565" y="2937555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0" name="正方形/長方形 439">
            <a:extLst>
              <a:ext uri="{FF2B5EF4-FFF2-40B4-BE49-F238E27FC236}">
                <a16:creationId xmlns:a16="http://schemas.microsoft.com/office/drawing/2014/main" id="{B049497A-9C55-4E34-88BA-116AB6082180}"/>
              </a:ext>
            </a:extLst>
          </p:cNvPr>
          <p:cNvSpPr/>
          <p:nvPr/>
        </p:nvSpPr>
        <p:spPr>
          <a:xfrm>
            <a:off x="2787269" y="2904164"/>
            <a:ext cx="1222957" cy="313007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82CA202-255D-F0E7-8DEF-F3FB7553BEC4}"/>
              </a:ext>
            </a:extLst>
          </p:cNvPr>
          <p:cNvSpPr/>
          <p:nvPr/>
        </p:nvSpPr>
        <p:spPr>
          <a:xfrm>
            <a:off x="4649699" y="2026312"/>
            <a:ext cx="1605749" cy="20238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pic>
        <p:nvPicPr>
          <p:cNvPr id="10" name="รูปภาพ 3">
            <a:extLst>
              <a:ext uri="{FF2B5EF4-FFF2-40B4-BE49-F238E27FC236}">
                <a16:creationId xmlns:a16="http://schemas.microsoft.com/office/drawing/2014/main" id="{140C6C7B-ACB4-26CD-A68E-5EE35229462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72" y="4030092"/>
            <a:ext cx="1716979" cy="221779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4E7CDCC-4329-AE86-A811-2844E6EF3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350" y="4638906"/>
            <a:ext cx="782660" cy="177846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7315B82-8DA6-509B-9D98-5B96B670E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57" y="4351136"/>
            <a:ext cx="558985" cy="15206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2A04C85-1757-E6DD-92B5-A2843CB0D437}"/>
              </a:ext>
            </a:extLst>
          </p:cNvPr>
          <p:cNvSpPr txBox="1"/>
          <p:nvPr/>
        </p:nvSpPr>
        <p:spPr>
          <a:xfrm>
            <a:off x="829251" y="4621606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2E60104D-C72E-CDFA-3AF2-FE4A9C4C03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19" y="4150196"/>
            <a:ext cx="1182132" cy="177846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A74029E-3897-7F5B-3A30-95862FBD6AC6}"/>
              </a:ext>
            </a:extLst>
          </p:cNvPr>
          <p:cNvSpPr txBox="1"/>
          <p:nvPr/>
        </p:nvSpPr>
        <p:spPr>
          <a:xfrm>
            <a:off x="579771" y="4118333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15A27255-7C1C-C8BB-1155-AAD67B0A5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7394" y="4351135"/>
            <a:ext cx="642805" cy="15849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D7685AA7-6DAF-1FBD-84ED-117B87C76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845" y="4478236"/>
            <a:ext cx="1303133" cy="149768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93125583-25FA-ED02-F98B-C759A45C083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618985" y="6011159"/>
            <a:ext cx="358274" cy="204472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140CE9EB-564C-5CBF-7308-F22CD6A2EF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60" y="6032664"/>
            <a:ext cx="258900" cy="151487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3452E6A-681E-1909-9704-CF6DA29E54A0}"/>
              </a:ext>
            </a:extLst>
          </p:cNvPr>
          <p:cNvSpPr txBox="1"/>
          <p:nvPr/>
        </p:nvSpPr>
        <p:spPr>
          <a:xfrm>
            <a:off x="617913" y="5974978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07D4157-5E1E-EF50-E171-32F96B51DB44}"/>
              </a:ext>
            </a:extLst>
          </p:cNvPr>
          <p:cNvSpPr txBox="1"/>
          <p:nvPr/>
        </p:nvSpPr>
        <p:spPr>
          <a:xfrm>
            <a:off x="533116" y="4300390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8" name="表 3">
            <a:extLst>
              <a:ext uri="{FF2B5EF4-FFF2-40B4-BE49-F238E27FC236}">
                <a16:creationId xmlns:a16="http://schemas.microsoft.com/office/drawing/2014/main" id="{D437DE9B-50BA-5DB3-D657-833C452EA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456380"/>
              </p:ext>
            </p:extLst>
          </p:nvPr>
        </p:nvGraphicFramePr>
        <p:xfrm>
          <a:off x="640473" y="4707709"/>
          <a:ext cx="1601059" cy="1272280"/>
        </p:xfrm>
        <a:graphic>
          <a:graphicData uri="http://schemas.openxmlformats.org/drawingml/2006/table">
            <a:tbl>
              <a:tblPr firstRow="1" bandRow="1"/>
              <a:tblGrid>
                <a:gridCol w="80801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88644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187806">
                  <a:extLst>
                    <a:ext uri="{9D8B030D-6E8A-4147-A177-3AD203B41FA5}">
                      <a16:colId xmlns:a16="http://schemas.microsoft.com/office/drawing/2014/main" val="3029084391"/>
                    </a:ext>
                  </a:extLst>
                </a:gridCol>
                <a:gridCol w="254344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02543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86921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9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Item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1749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 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872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9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9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9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9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934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56C7CE0-6817-D372-2EDE-CD41C8EE6764}"/>
              </a:ext>
            </a:extLst>
          </p:cNvPr>
          <p:cNvSpPr/>
          <p:nvPr/>
        </p:nvSpPr>
        <p:spPr>
          <a:xfrm>
            <a:off x="649932" y="4853927"/>
            <a:ext cx="1584806" cy="16033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pic>
        <p:nvPicPr>
          <p:cNvPr id="31" name="รูปภาพ 3">
            <a:extLst>
              <a:ext uri="{FF2B5EF4-FFF2-40B4-BE49-F238E27FC236}">
                <a16:creationId xmlns:a16="http://schemas.microsoft.com/office/drawing/2014/main" id="{D50BB0BB-1D44-5639-82E0-FEDCBAE8849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471" y="4029977"/>
            <a:ext cx="1716979" cy="2217799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81198A42-2939-40DC-BAA5-BD8878E5F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6049" y="4638791"/>
            <a:ext cx="782660" cy="177846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0BF1E0DA-8D1F-B8F1-80C2-494442E40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556" y="4351021"/>
            <a:ext cx="558985" cy="15206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4DC01E9-2006-854D-A9A0-C9DBA18FD47D}"/>
              </a:ext>
            </a:extLst>
          </p:cNvPr>
          <p:cNvSpPr txBox="1"/>
          <p:nvPr/>
        </p:nvSpPr>
        <p:spPr>
          <a:xfrm>
            <a:off x="2673950" y="4621491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BBA76671-F804-104D-AA00-B985020B49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2218" y="4150081"/>
            <a:ext cx="1182132" cy="177846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7D13D90-BCC7-E96A-61A4-CC4305C03829}"/>
              </a:ext>
            </a:extLst>
          </p:cNvPr>
          <p:cNvSpPr txBox="1"/>
          <p:nvPr/>
        </p:nvSpPr>
        <p:spPr>
          <a:xfrm>
            <a:off x="2424470" y="4118218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0423D950-D8F1-103A-6FBA-E81A8C698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093" y="4351020"/>
            <a:ext cx="642805" cy="158497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3B0A11DD-CD26-6AAA-B09A-9DBFED700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6544" y="4478121"/>
            <a:ext cx="1303133" cy="1497688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F229FBF2-2474-C061-A365-CE5D8161675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2463684" y="6011044"/>
            <a:ext cx="358274" cy="204472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71C91478-C2F0-DE2F-15DC-ECF5CF724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2459" y="6032549"/>
            <a:ext cx="258900" cy="151487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3CACC53-3819-B414-6E00-5188C448EFCB}"/>
              </a:ext>
            </a:extLst>
          </p:cNvPr>
          <p:cNvSpPr txBox="1"/>
          <p:nvPr/>
        </p:nvSpPr>
        <p:spPr>
          <a:xfrm>
            <a:off x="2462612" y="5974863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87ADC31-E26A-68F4-1315-094667EF61DB}"/>
              </a:ext>
            </a:extLst>
          </p:cNvPr>
          <p:cNvSpPr txBox="1"/>
          <p:nvPr/>
        </p:nvSpPr>
        <p:spPr>
          <a:xfrm>
            <a:off x="2377815" y="4300275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3" name="รูปภาพ 3">
            <a:extLst>
              <a:ext uri="{FF2B5EF4-FFF2-40B4-BE49-F238E27FC236}">
                <a16:creationId xmlns:a16="http://schemas.microsoft.com/office/drawing/2014/main" id="{FD9C39F8-7BD8-FD48-4F68-03ABB7152DC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215" y="4039455"/>
            <a:ext cx="1716979" cy="2217799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BF258FAB-95DD-487C-366B-7E99CA0409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9793" y="4648269"/>
            <a:ext cx="782660" cy="177846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C620B014-0C6D-C25D-6E49-C095D0113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300" y="4360499"/>
            <a:ext cx="558985" cy="152060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4FD44DB-0C6D-FEB0-CAEF-8E9AAA7CD056}"/>
              </a:ext>
            </a:extLst>
          </p:cNvPr>
          <p:cNvSpPr txBox="1"/>
          <p:nvPr/>
        </p:nvSpPr>
        <p:spPr>
          <a:xfrm>
            <a:off x="4597694" y="4630969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7" name="図 56">
            <a:extLst>
              <a:ext uri="{FF2B5EF4-FFF2-40B4-BE49-F238E27FC236}">
                <a16:creationId xmlns:a16="http://schemas.microsoft.com/office/drawing/2014/main" id="{F53B738E-FF66-0830-7FE2-7BD9E9826E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5962" y="4159559"/>
            <a:ext cx="1182132" cy="177846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6EB0657-1E23-215D-BD74-CB042420981D}"/>
              </a:ext>
            </a:extLst>
          </p:cNvPr>
          <p:cNvSpPr txBox="1"/>
          <p:nvPr/>
        </p:nvSpPr>
        <p:spPr>
          <a:xfrm>
            <a:off x="4348214" y="4127696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80BA5497-FB7F-9440-D747-FA6F808C4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5837" y="4360498"/>
            <a:ext cx="642805" cy="158497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6B77AC2E-18E6-C7B3-913C-AC93EAF78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288" y="4487599"/>
            <a:ext cx="1303133" cy="1497688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0FD34959-550E-47E7-7D0F-F0EEF743510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4387428" y="6020522"/>
            <a:ext cx="358274" cy="204472"/>
          </a:xfrm>
          <a:prstGeom prst="rect">
            <a:avLst/>
          </a:prstGeom>
        </p:spPr>
      </p:pic>
      <p:pic>
        <p:nvPicPr>
          <p:cNvPr id="62" name="図 61">
            <a:extLst>
              <a:ext uri="{FF2B5EF4-FFF2-40B4-BE49-F238E27FC236}">
                <a16:creationId xmlns:a16="http://schemas.microsoft.com/office/drawing/2014/main" id="{FFCE7828-3A00-6D9B-F333-CF11AE140C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6203" y="6042027"/>
            <a:ext cx="258900" cy="151487"/>
          </a:xfrm>
          <a:prstGeom prst="rect">
            <a:avLst/>
          </a:prstGeom>
        </p:spPr>
      </p:pic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3591A2A5-CC3D-ED8E-6D69-58D077AF2A8B}"/>
              </a:ext>
            </a:extLst>
          </p:cNvPr>
          <p:cNvSpPr txBox="1"/>
          <p:nvPr/>
        </p:nvSpPr>
        <p:spPr>
          <a:xfrm>
            <a:off x="4386356" y="5984341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450" name="テキスト ボックス 449">
            <a:extLst>
              <a:ext uri="{FF2B5EF4-FFF2-40B4-BE49-F238E27FC236}">
                <a16:creationId xmlns:a16="http://schemas.microsoft.com/office/drawing/2014/main" id="{BCB30E0B-CA93-50A4-8A28-C2356DFBEC89}"/>
              </a:ext>
            </a:extLst>
          </p:cNvPr>
          <p:cNvSpPr txBox="1"/>
          <p:nvPr/>
        </p:nvSpPr>
        <p:spPr>
          <a:xfrm>
            <a:off x="4301559" y="4309753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5" name="テキスト ボックス 454">
            <a:extLst>
              <a:ext uri="{FF2B5EF4-FFF2-40B4-BE49-F238E27FC236}">
                <a16:creationId xmlns:a16="http://schemas.microsoft.com/office/drawing/2014/main" id="{84453075-1420-C502-AA39-0A0D0E0F8F55}"/>
              </a:ext>
            </a:extLst>
          </p:cNvPr>
          <p:cNvSpPr txBox="1"/>
          <p:nvPr/>
        </p:nvSpPr>
        <p:spPr>
          <a:xfrm>
            <a:off x="4336128" y="4511710"/>
            <a:ext cx="8559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60" name="コネクタ: カギ線 459">
            <a:extLst>
              <a:ext uri="{FF2B5EF4-FFF2-40B4-BE49-F238E27FC236}">
                <a16:creationId xmlns:a16="http://schemas.microsoft.com/office/drawing/2014/main" id="{0CAAEEF0-9165-A163-E1E2-3BE16E1BD25F}"/>
              </a:ext>
            </a:extLst>
          </p:cNvPr>
          <p:cNvCxnSpPr>
            <a:cxnSpLocks/>
            <a:stCxn id="195" idx="2"/>
            <a:endCxn id="10" idx="0"/>
          </p:cNvCxnSpPr>
          <p:nvPr/>
        </p:nvCxnSpPr>
        <p:spPr>
          <a:xfrm rot="5400000">
            <a:off x="3314135" y="1899719"/>
            <a:ext cx="254501" cy="40062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5" name="รูปภาพ 3">
            <a:extLst>
              <a:ext uri="{FF2B5EF4-FFF2-40B4-BE49-F238E27FC236}">
                <a16:creationId xmlns:a16="http://schemas.microsoft.com/office/drawing/2014/main" id="{4060356F-6FEB-E27D-EB21-4E24361423D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920" y="6627695"/>
            <a:ext cx="1716979" cy="2217799"/>
          </a:xfrm>
          <a:prstGeom prst="rect">
            <a:avLst/>
          </a:prstGeom>
        </p:spPr>
      </p:pic>
      <p:pic>
        <p:nvPicPr>
          <p:cNvPr id="467" name="図 466">
            <a:extLst>
              <a:ext uri="{FF2B5EF4-FFF2-40B4-BE49-F238E27FC236}">
                <a16:creationId xmlns:a16="http://schemas.microsoft.com/office/drawing/2014/main" id="{E693E829-7F9F-C2A2-CAFA-9631B8D33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005" y="6948739"/>
            <a:ext cx="558985" cy="152060"/>
          </a:xfrm>
          <a:prstGeom prst="rect">
            <a:avLst/>
          </a:prstGeom>
        </p:spPr>
      </p:pic>
      <p:pic>
        <p:nvPicPr>
          <p:cNvPr id="469" name="図 468">
            <a:extLst>
              <a:ext uri="{FF2B5EF4-FFF2-40B4-BE49-F238E27FC236}">
                <a16:creationId xmlns:a16="http://schemas.microsoft.com/office/drawing/2014/main" id="{556BF0D1-E6B6-4489-050D-FAE1A46DC8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0667" y="6747799"/>
            <a:ext cx="1182132" cy="177846"/>
          </a:xfrm>
          <a:prstGeom prst="rect">
            <a:avLst/>
          </a:prstGeom>
        </p:spPr>
      </p:pic>
      <p:sp>
        <p:nvSpPr>
          <p:cNvPr id="470" name="テキスト ボックス 469">
            <a:extLst>
              <a:ext uri="{FF2B5EF4-FFF2-40B4-BE49-F238E27FC236}">
                <a16:creationId xmlns:a16="http://schemas.microsoft.com/office/drawing/2014/main" id="{7FC8C9F9-6F44-1D27-3BBF-1C289D9FCBF0}"/>
              </a:ext>
            </a:extLst>
          </p:cNvPr>
          <p:cNvSpPr txBox="1"/>
          <p:nvPr/>
        </p:nvSpPr>
        <p:spPr>
          <a:xfrm>
            <a:off x="2802919" y="6715936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471" name="図 470">
            <a:extLst>
              <a:ext uri="{FF2B5EF4-FFF2-40B4-BE49-F238E27FC236}">
                <a16:creationId xmlns:a16="http://schemas.microsoft.com/office/drawing/2014/main" id="{2B31A4E8-AAEF-ECDB-E7C1-0BB7440EE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542" y="6948738"/>
            <a:ext cx="642805" cy="158497"/>
          </a:xfrm>
          <a:prstGeom prst="rect">
            <a:avLst/>
          </a:prstGeom>
        </p:spPr>
      </p:pic>
      <p:pic>
        <p:nvPicPr>
          <p:cNvPr id="472" name="図 471">
            <a:extLst>
              <a:ext uri="{FF2B5EF4-FFF2-40B4-BE49-F238E27FC236}">
                <a16:creationId xmlns:a16="http://schemas.microsoft.com/office/drawing/2014/main" id="{D4D24EEE-95F6-614A-317E-0382498FD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993" y="7075839"/>
            <a:ext cx="1303133" cy="1497688"/>
          </a:xfrm>
          <a:prstGeom prst="rect">
            <a:avLst/>
          </a:prstGeom>
        </p:spPr>
      </p:pic>
      <p:pic>
        <p:nvPicPr>
          <p:cNvPr id="473" name="図 472">
            <a:extLst>
              <a:ext uri="{FF2B5EF4-FFF2-40B4-BE49-F238E27FC236}">
                <a16:creationId xmlns:a16="http://schemas.microsoft.com/office/drawing/2014/main" id="{99491A59-008B-070D-D78C-63617B8E4D3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2842133" y="8608762"/>
            <a:ext cx="358274" cy="204472"/>
          </a:xfrm>
          <a:prstGeom prst="rect">
            <a:avLst/>
          </a:prstGeom>
        </p:spPr>
      </p:pic>
      <p:pic>
        <p:nvPicPr>
          <p:cNvPr id="474" name="図 473">
            <a:extLst>
              <a:ext uri="{FF2B5EF4-FFF2-40B4-BE49-F238E27FC236}">
                <a16:creationId xmlns:a16="http://schemas.microsoft.com/office/drawing/2014/main" id="{7D0AF427-A099-1877-461F-B0BD26FEE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0908" y="8630267"/>
            <a:ext cx="258900" cy="151487"/>
          </a:xfrm>
          <a:prstGeom prst="rect">
            <a:avLst/>
          </a:prstGeom>
        </p:spPr>
      </p:pic>
      <p:sp>
        <p:nvSpPr>
          <p:cNvPr id="475" name="テキスト ボックス 474">
            <a:extLst>
              <a:ext uri="{FF2B5EF4-FFF2-40B4-BE49-F238E27FC236}">
                <a16:creationId xmlns:a16="http://schemas.microsoft.com/office/drawing/2014/main" id="{5D0896B5-570C-890C-D271-48BC7F4C5F77}"/>
              </a:ext>
            </a:extLst>
          </p:cNvPr>
          <p:cNvSpPr txBox="1"/>
          <p:nvPr/>
        </p:nvSpPr>
        <p:spPr>
          <a:xfrm>
            <a:off x="2841061" y="8585307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  <a:endParaRPr kumimoji="1" lang="ja-JP" altLang="en-US" sz="5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76" name="図 475">
            <a:extLst>
              <a:ext uri="{FF2B5EF4-FFF2-40B4-BE49-F238E27FC236}">
                <a16:creationId xmlns:a16="http://schemas.microsoft.com/office/drawing/2014/main" id="{B7FE36BE-11C4-780A-7D46-98C6D2B350C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4124652" y="8606182"/>
            <a:ext cx="358274" cy="204472"/>
          </a:xfrm>
          <a:prstGeom prst="rect">
            <a:avLst/>
          </a:prstGeom>
        </p:spPr>
      </p:pic>
      <p:pic>
        <p:nvPicPr>
          <p:cNvPr id="477" name="図 476">
            <a:extLst>
              <a:ext uri="{FF2B5EF4-FFF2-40B4-BE49-F238E27FC236}">
                <a16:creationId xmlns:a16="http://schemas.microsoft.com/office/drawing/2014/main" id="{48A13348-BCB0-91F1-CB4B-779AC8637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3427" y="8627687"/>
            <a:ext cx="258900" cy="151487"/>
          </a:xfrm>
          <a:prstGeom prst="rect">
            <a:avLst/>
          </a:prstGeom>
        </p:spPr>
      </p:pic>
      <p:sp>
        <p:nvSpPr>
          <p:cNvPr id="478" name="テキスト ボックス 477">
            <a:extLst>
              <a:ext uri="{FF2B5EF4-FFF2-40B4-BE49-F238E27FC236}">
                <a16:creationId xmlns:a16="http://schemas.microsoft.com/office/drawing/2014/main" id="{4DB5BF0C-7D5A-65A3-2502-DB8059307016}"/>
              </a:ext>
            </a:extLst>
          </p:cNvPr>
          <p:cNvSpPr txBox="1"/>
          <p:nvPr/>
        </p:nvSpPr>
        <p:spPr>
          <a:xfrm>
            <a:off x="4069265" y="8578153"/>
            <a:ext cx="474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F4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Confirm</a:t>
            </a:r>
            <a:endParaRPr kumimoji="1" lang="ja-JP" altLang="en-US" sz="5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9" name="テキスト ボックス 478">
            <a:extLst>
              <a:ext uri="{FF2B5EF4-FFF2-40B4-BE49-F238E27FC236}">
                <a16:creationId xmlns:a16="http://schemas.microsoft.com/office/drawing/2014/main" id="{2F8A0469-3487-0CDC-D01D-5F90F8F0A0DE}"/>
              </a:ext>
            </a:extLst>
          </p:cNvPr>
          <p:cNvSpPr txBox="1"/>
          <p:nvPr/>
        </p:nvSpPr>
        <p:spPr>
          <a:xfrm>
            <a:off x="2756264" y="6897993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84" name="表 3">
            <a:extLst>
              <a:ext uri="{FF2B5EF4-FFF2-40B4-BE49-F238E27FC236}">
                <a16:creationId xmlns:a16="http://schemas.microsoft.com/office/drawing/2014/main" id="{FD57770E-30B2-A40B-D464-C757EF21E0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217580"/>
              </p:ext>
            </p:extLst>
          </p:nvPr>
        </p:nvGraphicFramePr>
        <p:xfrm>
          <a:off x="2863881" y="7347624"/>
          <a:ext cx="1601059" cy="1194454"/>
        </p:xfrm>
        <a:graphic>
          <a:graphicData uri="http://schemas.openxmlformats.org/drawingml/2006/table">
            <a:tbl>
              <a:tblPr firstRow="1" bandRow="1"/>
              <a:tblGrid>
                <a:gridCol w="108952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57797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73108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38688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5637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Item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Box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Qty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Status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28099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C12345-199</a:t>
                      </a:r>
                      <a:endParaRPr kumimoji="1" lang="en-US" altLang="ja-JP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      1     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200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28099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C12345-200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      1    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300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5637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5637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5637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5637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56376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pic>
        <p:nvPicPr>
          <p:cNvPr id="491" name="รูปภาพ 3">
            <a:extLst>
              <a:ext uri="{FF2B5EF4-FFF2-40B4-BE49-F238E27FC236}">
                <a16:creationId xmlns:a16="http://schemas.microsoft.com/office/drawing/2014/main" id="{0BD9F000-217D-DE30-15E3-EF1AA7FFF7F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150" y="6628379"/>
            <a:ext cx="1716979" cy="2217799"/>
          </a:xfrm>
          <a:prstGeom prst="rect">
            <a:avLst/>
          </a:prstGeom>
        </p:spPr>
      </p:pic>
      <p:pic>
        <p:nvPicPr>
          <p:cNvPr id="493" name="図 492">
            <a:extLst>
              <a:ext uri="{FF2B5EF4-FFF2-40B4-BE49-F238E27FC236}">
                <a16:creationId xmlns:a16="http://schemas.microsoft.com/office/drawing/2014/main" id="{A90B237F-A04D-05B2-39AA-7089CB013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235" y="6949423"/>
            <a:ext cx="558985" cy="152060"/>
          </a:xfrm>
          <a:prstGeom prst="rect">
            <a:avLst/>
          </a:prstGeom>
        </p:spPr>
      </p:pic>
      <p:pic>
        <p:nvPicPr>
          <p:cNvPr id="495" name="図 494">
            <a:extLst>
              <a:ext uri="{FF2B5EF4-FFF2-40B4-BE49-F238E27FC236}">
                <a16:creationId xmlns:a16="http://schemas.microsoft.com/office/drawing/2014/main" id="{96D0C436-91F2-206E-EEDF-A88243875C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5897" y="6748483"/>
            <a:ext cx="1182132" cy="177846"/>
          </a:xfrm>
          <a:prstGeom prst="rect">
            <a:avLst/>
          </a:prstGeom>
        </p:spPr>
      </p:pic>
      <p:sp>
        <p:nvSpPr>
          <p:cNvPr id="496" name="テキスト ボックス 495">
            <a:extLst>
              <a:ext uri="{FF2B5EF4-FFF2-40B4-BE49-F238E27FC236}">
                <a16:creationId xmlns:a16="http://schemas.microsoft.com/office/drawing/2014/main" id="{7E907D8C-ECBE-7821-394D-F28B52D3277E}"/>
              </a:ext>
            </a:extLst>
          </p:cNvPr>
          <p:cNvSpPr txBox="1"/>
          <p:nvPr/>
        </p:nvSpPr>
        <p:spPr>
          <a:xfrm>
            <a:off x="4688149" y="6716620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497" name="図 496">
            <a:extLst>
              <a:ext uri="{FF2B5EF4-FFF2-40B4-BE49-F238E27FC236}">
                <a16:creationId xmlns:a16="http://schemas.microsoft.com/office/drawing/2014/main" id="{13DC3DF5-4102-EA1C-18A4-BA9234D464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772" y="6949422"/>
            <a:ext cx="642805" cy="158497"/>
          </a:xfrm>
          <a:prstGeom prst="rect">
            <a:avLst/>
          </a:prstGeom>
        </p:spPr>
      </p:pic>
      <p:pic>
        <p:nvPicPr>
          <p:cNvPr id="498" name="図 497">
            <a:extLst>
              <a:ext uri="{FF2B5EF4-FFF2-40B4-BE49-F238E27FC236}">
                <a16:creationId xmlns:a16="http://schemas.microsoft.com/office/drawing/2014/main" id="{D760073C-93A6-2732-4CA7-2790C43DD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223" y="7076523"/>
            <a:ext cx="1303133" cy="1497688"/>
          </a:xfrm>
          <a:prstGeom prst="rect">
            <a:avLst/>
          </a:prstGeom>
        </p:spPr>
      </p:pic>
      <p:pic>
        <p:nvPicPr>
          <p:cNvPr id="499" name="図 498">
            <a:extLst>
              <a:ext uri="{FF2B5EF4-FFF2-40B4-BE49-F238E27FC236}">
                <a16:creationId xmlns:a16="http://schemas.microsoft.com/office/drawing/2014/main" id="{191A4ED3-E76E-22A8-C012-3BCDF07E231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4727363" y="8609446"/>
            <a:ext cx="358274" cy="204472"/>
          </a:xfrm>
          <a:prstGeom prst="rect">
            <a:avLst/>
          </a:prstGeom>
        </p:spPr>
      </p:pic>
      <p:pic>
        <p:nvPicPr>
          <p:cNvPr id="500" name="図 499">
            <a:extLst>
              <a:ext uri="{FF2B5EF4-FFF2-40B4-BE49-F238E27FC236}">
                <a16:creationId xmlns:a16="http://schemas.microsoft.com/office/drawing/2014/main" id="{AECC4001-B65D-C63C-6F04-137B817C7F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138" y="8630951"/>
            <a:ext cx="258900" cy="151487"/>
          </a:xfrm>
          <a:prstGeom prst="rect">
            <a:avLst/>
          </a:prstGeom>
        </p:spPr>
      </p:pic>
      <p:sp>
        <p:nvSpPr>
          <p:cNvPr id="501" name="テキスト ボックス 500">
            <a:extLst>
              <a:ext uri="{FF2B5EF4-FFF2-40B4-BE49-F238E27FC236}">
                <a16:creationId xmlns:a16="http://schemas.microsoft.com/office/drawing/2014/main" id="{FBA69F31-088F-8D97-596B-EB474145E81D}"/>
              </a:ext>
            </a:extLst>
          </p:cNvPr>
          <p:cNvSpPr txBox="1"/>
          <p:nvPr/>
        </p:nvSpPr>
        <p:spPr>
          <a:xfrm>
            <a:off x="4723779" y="8574211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  <a:endParaRPr kumimoji="1" lang="ja-JP" altLang="en-US" sz="5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02" name="図 501">
            <a:extLst>
              <a:ext uri="{FF2B5EF4-FFF2-40B4-BE49-F238E27FC236}">
                <a16:creationId xmlns:a16="http://schemas.microsoft.com/office/drawing/2014/main" id="{E7DB34ED-0B26-0194-B878-5ED6B94F95B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5994776" y="8606420"/>
            <a:ext cx="358274" cy="204472"/>
          </a:xfrm>
          <a:prstGeom prst="rect">
            <a:avLst/>
          </a:prstGeom>
        </p:spPr>
      </p:pic>
      <p:pic>
        <p:nvPicPr>
          <p:cNvPr id="503" name="図 502">
            <a:extLst>
              <a:ext uri="{FF2B5EF4-FFF2-40B4-BE49-F238E27FC236}">
                <a16:creationId xmlns:a16="http://schemas.microsoft.com/office/drawing/2014/main" id="{458D13E2-3ADA-D015-5C2B-4981BA2C8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8657" y="8628371"/>
            <a:ext cx="258900" cy="151487"/>
          </a:xfrm>
          <a:prstGeom prst="rect">
            <a:avLst/>
          </a:prstGeom>
        </p:spPr>
      </p:pic>
      <p:sp>
        <p:nvSpPr>
          <p:cNvPr id="504" name="テキスト ボックス 503">
            <a:extLst>
              <a:ext uri="{FF2B5EF4-FFF2-40B4-BE49-F238E27FC236}">
                <a16:creationId xmlns:a16="http://schemas.microsoft.com/office/drawing/2014/main" id="{9ACAB0AF-D097-ADCE-5788-D766184B367F}"/>
              </a:ext>
            </a:extLst>
          </p:cNvPr>
          <p:cNvSpPr txBox="1"/>
          <p:nvPr/>
        </p:nvSpPr>
        <p:spPr>
          <a:xfrm>
            <a:off x="5963351" y="8580503"/>
            <a:ext cx="4294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F4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Confirm</a:t>
            </a:r>
            <a:endParaRPr kumimoji="1" lang="ja-JP" altLang="en-US" sz="5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5" name="テキスト ボックス 504">
            <a:extLst>
              <a:ext uri="{FF2B5EF4-FFF2-40B4-BE49-F238E27FC236}">
                <a16:creationId xmlns:a16="http://schemas.microsoft.com/office/drawing/2014/main" id="{DBCB6BB6-29E7-028F-9617-42D51DBA941D}"/>
              </a:ext>
            </a:extLst>
          </p:cNvPr>
          <p:cNvSpPr txBox="1"/>
          <p:nvPr/>
        </p:nvSpPr>
        <p:spPr>
          <a:xfrm>
            <a:off x="4641494" y="6898677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510" name="表 3">
            <a:extLst>
              <a:ext uri="{FF2B5EF4-FFF2-40B4-BE49-F238E27FC236}">
                <a16:creationId xmlns:a16="http://schemas.microsoft.com/office/drawing/2014/main" id="{70FB07E1-83DC-A5A4-84F3-5F587246A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713099"/>
              </p:ext>
            </p:extLst>
          </p:nvPr>
        </p:nvGraphicFramePr>
        <p:xfrm>
          <a:off x="4749111" y="7299443"/>
          <a:ext cx="1601059" cy="1243322"/>
        </p:xfrm>
        <a:graphic>
          <a:graphicData uri="http://schemas.openxmlformats.org/drawingml/2006/table">
            <a:tbl>
              <a:tblPr firstRow="1" bandRow="1"/>
              <a:tblGrid>
                <a:gridCol w="108952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57797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73108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38688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Item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Box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Qty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</a:rPr>
                        <a:t> Status</a:t>
                      </a:r>
                      <a:endParaRPr kumimoji="1" lang="ja-JP" altLang="en-US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3339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C12345-199</a:t>
                      </a:r>
                      <a:endParaRPr kumimoji="1" lang="en-US" altLang="ja-JP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      1     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200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3339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C12345-200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      1    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  300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517" name="テキスト ボックス 516">
            <a:extLst>
              <a:ext uri="{FF2B5EF4-FFF2-40B4-BE49-F238E27FC236}">
                <a16:creationId xmlns:a16="http://schemas.microsoft.com/office/drawing/2014/main" id="{AE190C29-50EC-8337-869C-3C8A5ECC60DF}"/>
              </a:ext>
            </a:extLst>
          </p:cNvPr>
          <p:cNvSpPr txBox="1"/>
          <p:nvPr/>
        </p:nvSpPr>
        <p:spPr>
          <a:xfrm>
            <a:off x="3826833" y="6407159"/>
            <a:ext cx="4362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OK</a:t>
            </a:r>
          </a:p>
        </p:txBody>
      </p:sp>
      <p:cxnSp>
        <p:nvCxnSpPr>
          <p:cNvPr id="518" name="コネクタ: カギ線 517">
            <a:extLst>
              <a:ext uri="{FF2B5EF4-FFF2-40B4-BE49-F238E27FC236}">
                <a16:creationId xmlns:a16="http://schemas.microsoft.com/office/drawing/2014/main" id="{26E9DE55-FE77-52A6-EC28-F388249FB2D7}"/>
              </a:ext>
            </a:extLst>
          </p:cNvPr>
          <p:cNvCxnSpPr>
            <a:cxnSpLocks/>
            <a:stCxn id="465" idx="1"/>
            <a:endCxn id="523" idx="3"/>
          </p:cNvCxnSpPr>
          <p:nvPr/>
        </p:nvCxnSpPr>
        <p:spPr>
          <a:xfrm rot="10800000">
            <a:off x="2307432" y="7716799"/>
            <a:ext cx="495489" cy="1979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9" name="楕円 518">
            <a:extLst>
              <a:ext uri="{FF2B5EF4-FFF2-40B4-BE49-F238E27FC236}">
                <a16:creationId xmlns:a16="http://schemas.microsoft.com/office/drawing/2014/main" id="{FA037E18-3DC6-2F07-1AE7-C3F824146716}"/>
              </a:ext>
            </a:extLst>
          </p:cNvPr>
          <p:cNvSpPr/>
          <p:nvPr/>
        </p:nvSpPr>
        <p:spPr>
          <a:xfrm>
            <a:off x="4239883" y="8870022"/>
            <a:ext cx="701037" cy="293273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>
                <a:solidFill>
                  <a:schemeClr val="tx1"/>
                </a:solidFill>
              </a:rPr>
              <a:t>Finish</a:t>
            </a:r>
          </a:p>
        </p:txBody>
      </p:sp>
      <p:sp>
        <p:nvSpPr>
          <p:cNvPr id="522" name="テキスト ボックス 521">
            <a:extLst>
              <a:ext uri="{FF2B5EF4-FFF2-40B4-BE49-F238E27FC236}">
                <a16:creationId xmlns:a16="http://schemas.microsoft.com/office/drawing/2014/main" id="{36EF7D67-569C-DB0E-C564-0186AB480EBB}"/>
              </a:ext>
            </a:extLst>
          </p:cNvPr>
          <p:cNvSpPr txBox="1"/>
          <p:nvPr/>
        </p:nvSpPr>
        <p:spPr>
          <a:xfrm>
            <a:off x="6080293" y="6391565"/>
            <a:ext cx="4362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NG</a:t>
            </a:r>
          </a:p>
        </p:txBody>
      </p:sp>
      <p:pic>
        <p:nvPicPr>
          <p:cNvPr id="523" name="รูปภาพ 3">
            <a:extLst>
              <a:ext uri="{FF2B5EF4-FFF2-40B4-BE49-F238E27FC236}">
                <a16:creationId xmlns:a16="http://schemas.microsoft.com/office/drawing/2014/main" id="{3EDAED88-D67D-FEC5-74B1-CD7FD7FDD8F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52" y="6607898"/>
            <a:ext cx="1716979" cy="2217799"/>
          </a:xfrm>
          <a:prstGeom prst="rect">
            <a:avLst/>
          </a:prstGeom>
        </p:spPr>
      </p:pic>
      <p:pic>
        <p:nvPicPr>
          <p:cNvPr id="525" name="図 524">
            <a:extLst>
              <a:ext uri="{FF2B5EF4-FFF2-40B4-BE49-F238E27FC236}">
                <a16:creationId xmlns:a16="http://schemas.microsoft.com/office/drawing/2014/main" id="{94D508AB-84E0-6DD9-5CEC-42ECF4F67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537" y="6928942"/>
            <a:ext cx="558985" cy="152060"/>
          </a:xfrm>
          <a:prstGeom prst="rect">
            <a:avLst/>
          </a:prstGeom>
        </p:spPr>
      </p:pic>
      <p:pic>
        <p:nvPicPr>
          <p:cNvPr id="527" name="図 526">
            <a:extLst>
              <a:ext uri="{FF2B5EF4-FFF2-40B4-BE49-F238E27FC236}">
                <a16:creationId xmlns:a16="http://schemas.microsoft.com/office/drawing/2014/main" id="{705E786D-80BD-9362-7713-99A3A9E02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99" y="6728002"/>
            <a:ext cx="1182132" cy="177846"/>
          </a:xfrm>
          <a:prstGeom prst="rect">
            <a:avLst/>
          </a:prstGeom>
        </p:spPr>
      </p:pic>
      <p:sp>
        <p:nvSpPr>
          <p:cNvPr id="528" name="テキスト ボックス 527">
            <a:extLst>
              <a:ext uri="{FF2B5EF4-FFF2-40B4-BE49-F238E27FC236}">
                <a16:creationId xmlns:a16="http://schemas.microsoft.com/office/drawing/2014/main" id="{667A4AD3-FEE0-4EB0-65EA-517AEE8E63F9}"/>
              </a:ext>
            </a:extLst>
          </p:cNvPr>
          <p:cNvSpPr txBox="1"/>
          <p:nvPr/>
        </p:nvSpPr>
        <p:spPr>
          <a:xfrm>
            <a:off x="590451" y="6696139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529" name="図 528">
            <a:extLst>
              <a:ext uri="{FF2B5EF4-FFF2-40B4-BE49-F238E27FC236}">
                <a16:creationId xmlns:a16="http://schemas.microsoft.com/office/drawing/2014/main" id="{321D5000-4C2C-C87B-DAC3-9F6CB3F6D5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074" y="6928941"/>
            <a:ext cx="642805" cy="158497"/>
          </a:xfrm>
          <a:prstGeom prst="rect">
            <a:avLst/>
          </a:prstGeom>
        </p:spPr>
      </p:pic>
      <p:pic>
        <p:nvPicPr>
          <p:cNvPr id="531" name="図 530">
            <a:extLst>
              <a:ext uri="{FF2B5EF4-FFF2-40B4-BE49-F238E27FC236}">
                <a16:creationId xmlns:a16="http://schemas.microsoft.com/office/drawing/2014/main" id="{4F2E796C-1DCE-9D05-FAA6-8535CAF0D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525" y="7056042"/>
            <a:ext cx="1303133" cy="1497688"/>
          </a:xfrm>
          <a:prstGeom prst="rect">
            <a:avLst/>
          </a:prstGeom>
        </p:spPr>
      </p:pic>
      <p:pic>
        <p:nvPicPr>
          <p:cNvPr id="532" name="図 531">
            <a:extLst>
              <a:ext uri="{FF2B5EF4-FFF2-40B4-BE49-F238E27FC236}">
                <a16:creationId xmlns:a16="http://schemas.microsoft.com/office/drawing/2014/main" id="{6A45743A-A6EF-B149-7CC1-172D8064821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629665" y="8588965"/>
            <a:ext cx="358274" cy="204472"/>
          </a:xfrm>
          <a:prstGeom prst="rect">
            <a:avLst/>
          </a:prstGeom>
        </p:spPr>
      </p:pic>
      <p:pic>
        <p:nvPicPr>
          <p:cNvPr id="533" name="図 532">
            <a:extLst>
              <a:ext uri="{FF2B5EF4-FFF2-40B4-BE49-F238E27FC236}">
                <a16:creationId xmlns:a16="http://schemas.microsoft.com/office/drawing/2014/main" id="{07D1E136-3ACD-B458-33F3-2B817EA5E5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440" y="8610470"/>
            <a:ext cx="258900" cy="151487"/>
          </a:xfrm>
          <a:prstGeom prst="rect">
            <a:avLst/>
          </a:prstGeom>
        </p:spPr>
      </p:pic>
      <p:sp>
        <p:nvSpPr>
          <p:cNvPr id="534" name="テキスト ボックス 533">
            <a:extLst>
              <a:ext uri="{FF2B5EF4-FFF2-40B4-BE49-F238E27FC236}">
                <a16:creationId xmlns:a16="http://schemas.microsoft.com/office/drawing/2014/main" id="{950531F1-DB30-0F64-B39C-43D088380264}"/>
              </a:ext>
            </a:extLst>
          </p:cNvPr>
          <p:cNvSpPr txBox="1"/>
          <p:nvPr/>
        </p:nvSpPr>
        <p:spPr>
          <a:xfrm>
            <a:off x="628593" y="8552784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535" name="テキスト ボックス 534">
            <a:extLst>
              <a:ext uri="{FF2B5EF4-FFF2-40B4-BE49-F238E27FC236}">
                <a16:creationId xmlns:a16="http://schemas.microsoft.com/office/drawing/2014/main" id="{1E1AFBA9-B9A4-656E-1229-4122955EA327}"/>
              </a:ext>
            </a:extLst>
          </p:cNvPr>
          <p:cNvSpPr txBox="1"/>
          <p:nvPr/>
        </p:nvSpPr>
        <p:spPr>
          <a:xfrm>
            <a:off x="543796" y="6878196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46" name="コネクタ: カギ線 545">
            <a:extLst>
              <a:ext uri="{FF2B5EF4-FFF2-40B4-BE49-F238E27FC236}">
                <a16:creationId xmlns:a16="http://schemas.microsoft.com/office/drawing/2014/main" id="{5AF694AD-A316-9F75-8881-8548253AB653}"/>
              </a:ext>
            </a:extLst>
          </p:cNvPr>
          <p:cNvCxnSpPr>
            <a:cxnSpLocks/>
            <a:stCxn id="523" idx="2"/>
            <a:endCxn id="519" idx="2"/>
          </p:cNvCxnSpPr>
          <p:nvPr/>
        </p:nvCxnSpPr>
        <p:spPr>
          <a:xfrm rot="16200000" flipH="1">
            <a:off x="2748931" y="7525707"/>
            <a:ext cx="190962" cy="279094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コネクタ: カギ線 548">
            <a:extLst>
              <a:ext uri="{FF2B5EF4-FFF2-40B4-BE49-F238E27FC236}">
                <a16:creationId xmlns:a16="http://schemas.microsoft.com/office/drawing/2014/main" id="{C816AC00-93FC-D359-E915-A327C17C0376}"/>
              </a:ext>
            </a:extLst>
          </p:cNvPr>
          <p:cNvCxnSpPr>
            <a:cxnSpLocks/>
            <a:stCxn id="53" idx="2"/>
            <a:endCxn id="465" idx="0"/>
          </p:cNvCxnSpPr>
          <p:nvPr/>
        </p:nvCxnSpPr>
        <p:spPr>
          <a:xfrm rot="5400000">
            <a:off x="4248838" y="5669827"/>
            <a:ext cx="370441" cy="154529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4" name="図 553">
            <a:extLst>
              <a:ext uri="{FF2B5EF4-FFF2-40B4-BE49-F238E27FC236}">
                <a16:creationId xmlns:a16="http://schemas.microsoft.com/office/drawing/2014/main" id="{9D2DDEA2-AC82-5C67-FD7F-12415333F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60732" y="4465661"/>
            <a:ext cx="868017" cy="254956"/>
          </a:xfrm>
          <a:prstGeom prst="rect">
            <a:avLst/>
          </a:prstGeom>
        </p:spPr>
      </p:pic>
      <p:sp>
        <p:nvSpPr>
          <p:cNvPr id="555" name="テキスト ボックス 554">
            <a:extLst>
              <a:ext uri="{FF2B5EF4-FFF2-40B4-BE49-F238E27FC236}">
                <a16:creationId xmlns:a16="http://schemas.microsoft.com/office/drawing/2014/main" id="{2D3F1D2C-DAA8-3080-4AA3-13C6D80B4330}"/>
              </a:ext>
            </a:extLst>
          </p:cNvPr>
          <p:cNvSpPr txBox="1"/>
          <p:nvPr/>
        </p:nvSpPr>
        <p:spPr>
          <a:xfrm>
            <a:off x="5174520" y="4475614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59" name="図 558">
            <a:extLst>
              <a:ext uri="{FF2B5EF4-FFF2-40B4-BE49-F238E27FC236}">
                <a16:creationId xmlns:a16="http://schemas.microsoft.com/office/drawing/2014/main" id="{04C8DB53-8D98-7B7E-6E1C-F6602C6202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17083" y="4454717"/>
            <a:ext cx="868017" cy="254956"/>
          </a:xfrm>
          <a:prstGeom prst="rect">
            <a:avLst/>
          </a:prstGeom>
        </p:spPr>
      </p:pic>
      <p:sp>
        <p:nvSpPr>
          <p:cNvPr id="560" name="テキスト ボックス 559">
            <a:extLst>
              <a:ext uri="{FF2B5EF4-FFF2-40B4-BE49-F238E27FC236}">
                <a16:creationId xmlns:a16="http://schemas.microsoft.com/office/drawing/2014/main" id="{D6BB57B7-A7B7-11F4-3C50-731F4856555E}"/>
              </a:ext>
            </a:extLst>
          </p:cNvPr>
          <p:cNvSpPr txBox="1"/>
          <p:nvPr/>
        </p:nvSpPr>
        <p:spPr>
          <a:xfrm>
            <a:off x="3230871" y="4464670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64" name="図 563">
            <a:extLst>
              <a:ext uri="{FF2B5EF4-FFF2-40B4-BE49-F238E27FC236}">
                <a16:creationId xmlns:a16="http://schemas.microsoft.com/office/drawing/2014/main" id="{56654090-F76A-A97B-6F9C-90AE97C683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0425" y="4446851"/>
            <a:ext cx="868017" cy="254956"/>
          </a:xfrm>
          <a:prstGeom prst="rect">
            <a:avLst/>
          </a:prstGeom>
        </p:spPr>
      </p:pic>
      <p:sp>
        <p:nvSpPr>
          <p:cNvPr id="565" name="テキスト ボックス 564">
            <a:extLst>
              <a:ext uri="{FF2B5EF4-FFF2-40B4-BE49-F238E27FC236}">
                <a16:creationId xmlns:a16="http://schemas.microsoft.com/office/drawing/2014/main" id="{1A7C9806-CBC9-3F8F-8CEF-E1E5117AA6DF}"/>
              </a:ext>
            </a:extLst>
          </p:cNvPr>
          <p:cNvSpPr txBox="1"/>
          <p:nvPr/>
        </p:nvSpPr>
        <p:spPr>
          <a:xfrm>
            <a:off x="1384213" y="4456804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4" name="テキスト ボックス 573">
            <a:extLst>
              <a:ext uri="{FF2B5EF4-FFF2-40B4-BE49-F238E27FC236}">
                <a16:creationId xmlns:a16="http://schemas.microsoft.com/office/drawing/2014/main" id="{A02609F6-5452-562E-0DDA-B8FCAA4526FE}"/>
              </a:ext>
            </a:extLst>
          </p:cNvPr>
          <p:cNvSpPr txBox="1"/>
          <p:nvPr/>
        </p:nvSpPr>
        <p:spPr>
          <a:xfrm>
            <a:off x="2396256" y="4476337"/>
            <a:ext cx="8559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5" name="テキスト ボックス 574">
            <a:extLst>
              <a:ext uri="{FF2B5EF4-FFF2-40B4-BE49-F238E27FC236}">
                <a16:creationId xmlns:a16="http://schemas.microsoft.com/office/drawing/2014/main" id="{4B7EBB0D-9C90-F00E-8D66-BC7E7B4CC1B1}"/>
              </a:ext>
            </a:extLst>
          </p:cNvPr>
          <p:cNvSpPr txBox="1"/>
          <p:nvPr/>
        </p:nvSpPr>
        <p:spPr>
          <a:xfrm>
            <a:off x="564148" y="4473681"/>
            <a:ext cx="8559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AE7825A8-AC75-9C51-1775-739F1D6EAB8E}"/>
              </a:ext>
            </a:extLst>
          </p:cNvPr>
          <p:cNvSpPr txBox="1"/>
          <p:nvPr/>
        </p:nvSpPr>
        <p:spPr>
          <a:xfrm>
            <a:off x="4638741" y="7064153"/>
            <a:ext cx="8559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39" name="図 138">
            <a:extLst>
              <a:ext uri="{FF2B5EF4-FFF2-40B4-BE49-F238E27FC236}">
                <a16:creationId xmlns:a16="http://schemas.microsoft.com/office/drawing/2014/main" id="{3F44C9BB-2719-441C-F505-4F4AEA2EC7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71453" y="7073143"/>
            <a:ext cx="868017" cy="254956"/>
          </a:xfrm>
          <a:prstGeom prst="rect">
            <a:avLst/>
          </a:prstGeom>
        </p:spPr>
      </p:pic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D1D656E5-7948-4373-B7E5-6227098A90E0}"/>
              </a:ext>
            </a:extLst>
          </p:cNvPr>
          <p:cNvSpPr txBox="1"/>
          <p:nvPr/>
        </p:nvSpPr>
        <p:spPr>
          <a:xfrm>
            <a:off x="5485241" y="7083096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3375F6B4-F5E1-7C6B-778A-FDB9E5D1D7FD}"/>
              </a:ext>
            </a:extLst>
          </p:cNvPr>
          <p:cNvSpPr txBox="1"/>
          <p:nvPr/>
        </p:nvSpPr>
        <p:spPr>
          <a:xfrm>
            <a:off x="2749068" y="7088741"/>
            <a:ext cx="8559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46" name="図 145">
            <a:extLst>
              <a:ext uri="{FF2B5EF4-FFF2-40B4-BE49-F238E27FC236}">
                <a16:creationId xmlns:a16="http://schemas.microsoft.com/office/drawing/2014/main" id="{541102D6-0DBD-695C-4D2F-E582A38BCE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2564" y="7098198"/>
            <a:ext cx="868017" cy="254956"/>
          </a:xfrm>
          <a:prstGeom prst="rect">
            <a:avLst/>
          </a:prstGeom>
        </p:spPr>
      </p:pic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CD45B053-2221-0017-3DF3-36AA6CE4DCE3}"/>
              </a:ext>
            </a:extLst>
          </p:cNvPr>
          <p:cNvSpPr txBox="1"/>
          <p:nvPr/>
        </p:nvSpPr>
        <p:spPr>
          <a:xfrm>
            <a:off x="3595568" y="7107684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85" name="図 50">
            <a:extLst>
              <a:ext uri="{FF2B5EF4-FFF2-40B4-BE49-F238E27FC236}">
                <a16:creationId xmlns:a16="http://schemas.microsoft.com/office/drawing/2014/main" id="{C5AE23AA-138D-3A93-1F68-9D9092CF4834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595" r="1966" b="5457"/>
          <a:stretch/>
        </p:blipFill>
        <p:spPr bwMode="auto">
          <a:xfrm>
            <a:off x="2832071" y="7482643"/>
            <a:ext cx="1675635" cy="7065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486" name="図 485">
            <a:extLst>
              <a:ext uri="{FF2B5EF4-FFF2-40B4-BE49-F238E27FC236}">
                <a16:creationId xmlns:a16="http://schemas.microsoft.com/office/drawing/2014/main" id="{A047E4D2-0112-AFF8-8398-97F7AFCAE9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08674" y="7504953"/>
            <a:ext cx="1545566" cy="326987"/>
          </a:xfrm>
          <a:prstGeom prst="rect">
            <a:avLst/>
          </a:prstGeom>
        </p:spPr>
      </p:pic>
      <p:pic>
        <p:nvPicPr>
          <p:cNvPr id="487" name="図 486">
            <a:extLst>
              <a:ext uri="{FF2B5EF4-FFF2-40B4-BE49-F238E27FC236}">
                <a16:creationId xmlns:a16="http://schemas.microsoft.com/office/drawing/2014/main" id="{EB7BC609-413E-269A-AA35-9931517D59C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40493" y="7625725"/>
            <a:ext cx="256330" cy="326987"/>
          </a:xfrm>
          <a:prstGeom prst="rect">
            <a:avLst/>
          </a:prstGeom>
        </p:spPr>
      </p:pic>
      <p:sp>
        <p:nvSpPr>
          <p:cNvPr id="488" name="テキスト ボックス 285">
            <a:extLst>
              <a:ext uri="{FF2B5EF4-FFF2-40B4-BE49-F238E27FC236}">
                <a16:creationId xmlns:a16="http://schemas.microsoft.com/office/drawing/2014/main" id="{E72B402D-1A23-2D3D-6E99-EF906E70680E}"/>
              </a:ext>
            </a:extLst>
          </p:cNvPr>
          <p:cNvSpPr txBox="1"/>
          <p:nvPr/>
        </p:nvSpPr>
        <p:spPr>
          <a:xfrm>
            <a:off x="2820160" y="7509976"/>
            <a:ext cx="1622168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Confirmed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9" name="正方形/長方形 488">
            <a:extLst>
              <a:ext uri="{FF2B5EF4-FFF2-40B4-BE49-F238E27FC236}">
                <a16:creationId xmlns:a16="http://schemas.microsoft.com/office/drawing/2014/main" id="{D8C023A3-BB0F-6EB3-047F-90FAA4D2C849}"/>
              </a:ext>
            </a:extLst>
          </p:cNvPr>
          <p:cNvSpPr/>
          <p:nvPr/>
        </p:nvSpPr>
        <p:spPr>
          <a:xfrm>
            <a:off x="3232465" y="7862143"/>
            <a:ext cx="872767" cy="2724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90" name="図 489">
            <a:extLst>
              <a:ext uri="{FF2B5EF4-FFF2-40B4-BE49-F238E27FC236}">
                <a16:creationId xmlns:a16="http://schemas.microsoft.com/office/drawing/2014/main" id="{691221BE-E4A8-7BE7-9596-9815A32C54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4055524" y="8000627"/>
            <a:ext cx="187372" cy="187372"/>
          </a:xfrm>
          <a:prstGeom prst="rect">
            <a:avLst/>
          </a:prstGeom>
        </p:spPr>
      </p:pic>
      <p:pic>
        <p:nvPicPr>
          <p:cNvPr id="511" name="図 50">
            <a:extLst>
              <a:ext uri="{FF2B5EF4-FFF2-40B4-BE49-F238E27FC236}">
                <a16:creationId xmlns:a16="http://schemas.microsoft.com/office/drawing/2014/main" id="{C7ED663D-C27D-3104-EBAE-5AA494341CB5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595" r="1966" b="5457"/>
          <a:stretch/>
        </p:blipFill>
        <p:spPr bwMode="auto">
          <a:xfrm>
            <a:off x="4717301" y="7483327"/>
            <a:ext cx="1675635" cy="7065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512" name="図 511">
            <a:extLst>
              <a:ext uri="{FF2B5EF4-FFF2-40B4-BE49-F238E27FC236}">
                <a16:creationId xmlns:a16="http://schemas.microsoft.com/office/drawing/2014/main" id="{31DBCFDA-83EE-3A10-E690-C75EC234C5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93904" y="7505637"/>
            <a:ext cx="1545566" cy="326987"/>
          </a:xfrm>
          <a:prstGeom prst="rect">
            <a:avLst/>
          </a:prstGeom>
        </p:spPr>
      </p:pic>
      <p:pic>
        <p:nvPicPr>
          <p:cNvPr id="513" name="図 512">
            <a:extLst>
              <a:ext uri="{FF2B5EF4-FFF2-40B4-BE49-F238E27FC236}">
                <a16:creationId xmlns:a16="http://schemas.microsoft.com/office/drawing/2014/main" id="{4138DC33-2E3D-1890-37E6-4445BF98635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25723" y="7626409"/>
            <a:ext cx="256330" cy="326987"/>
          </a:xfrm>
          <a:prstGeom prst="rect">
            <a:avLst/>
          </a:prstGeom>
        </p:spPr>
      </p:pic>
      <p:sp>
        <p:nvSpPr>
          <p:cNvPr id="514" name="テキスト ボックス 285">
            <a:extLst>
              <a:ext uri="{FF2B5EF4-FFF2-40B4-BE49-F238E27FC236}">
                <a16:creationId xmlns:a16="http://schemas.microsoft.com/office/drawing/2014/main" id="{100B6A88-E67A-5BCB-655B-ADCC97140051}"/>
              </a:ext>
            </a:extLst>
          </p:cNvPr>
          <p:cNvSpPr txBox="1"/>
          <p:nvPr/>
        </p:nvSpPr>
        <p:spPr>
          <a:xfrm>
            <a:off x="4705390" y="7510660"/>
            <a:ext cx="1622168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Input error</a:t>
            </a:r>
            <a:endParaRPr kumimoji="1" lang="ja-JP" altLang="en-US" sz="8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5" name="正方形/長方形 514">
            <a:extLst>
              <a:ext uri="{FF2B5EF4-FFF2-40B4-BE49-F238E27FC236}">
                <a16:creationId xmlns:a16="http://schemas.microsoft.com/office/drawing/2014/main" id="{6F7C54E3-D8FF-34EC-7ACA-2734C3E0773F}"/>
              </a:ext>
            </a:extLst>
          </p:cNvPr>
          <p:cNvSpPr/>
          <p:nvPr/>
        </p:nvSpPr>
        <p:spPr>
          <a:xfrm>
            <a:off x="5117695" y="7862827"/>
            <a:ext cx="872767" cy="2724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16" name="図 515">
            <a:extLst>
              <a:ext uri="{FF2B5EF4-FFF2-40B4-BE49-F238E27FC236}">
                <a16:creationId xmlns:a16="http://schemas.microsoft.com/office/drawing/2014/main" id="{10BC9658-828B-DB38-2AE0-960BA88AB29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5940754" y="8001311"/>
            <a:ext cx="187372" cy="187372"/>
          </a:xfrm>
          <a:prstGeom prst="rect">
            <a:avLst/>
          </a:prstGeom>
        </p:spPr>
      </p:pic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AA4C1B46-B04A-BB84-7638-837682BA7101}"/>
              </a:ext>
            </a:extLst>
          </p:cNvPr>
          <p:cNvSpPr txBox="1"/>
          <p:nvPr/>
        </p:nvSpPr>
        <p:spPr>
          <a:xfrm>
            <a:off x="546398" y="7057669"/>
            <a:ext cx="8559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53" name="図 152">
            <a:extLst>
              <a:ext uri="{FF2B5EF4-FFF2-40B4-BE49-F238E27FC236}">
                <a16:creationId xmlns:a16="http://schemas.microsoft.com/office/drawing/2014/main" id="{4D3ABA88-223E-663B-C157-63A8A75A44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9110" y="7066659"/>
            <a:ext cx="868017" cy="254956"/>
          </a:xfrm>
          <a:prstGeom prst="rect">
            <a:avLst/>
          </a:prstGeom>
        </p:spPr>
      </p:pic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18925920-0951-E024-6998-5132346F0900}"/>
              </a:ext>
            </a:extLst>
          </p:cNvPr>
          <p:cNvSpPr txBox="1"/>
          <p:nvPr/>
        </p:nvSpPr>
        <p:spPr>
          <a:xfrm>
            <a:off x="1392898" y="7076612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4" name="表 3">
            <a:extLst>
              <a:ext uri="{FF2B5EF4-FFF2-40B4-BE49-F238E27FC236}">
                <a16:creationId xmlns:a16="http://schemas.microsoft.com/office/drawing/2014/main" id="{D322A62A-40F8-0E75-1796-D1413593FE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773302"/>
              </p:ext>
            </p:extLst>
          </p:nvPr>
        </p:nvGraphicFramePr>
        <p:xfrm>
          <a:off x="2478824" y="4711458"/>
          <a:ext cx="1601059" cy="1245532"/>
        </p:xfrm>
        <a:graphic>
          <a:graphicData uri="http://schemas.openxmlformats.org/drawingml/2006/table">
            <a:tbl>
              <a:tblPr firstRow="1" bandRow="1"/>
              <a:tblGrid>
                <a:gridCol w="80801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88644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38708">
                  <a:extLst>
                    <a:ext uri="{9D8B030D-6E8A-4147-A177-3AD203B41FA5}">
                      <a16:colId xmlns:a16="http://schemas.microsoft.com/office/drawing/2014/main" val="3029084391"/>
                    </a:ext>
                  </a:extLst>
                </a:gridCol>
                <a:gridCol w="203442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02543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86921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578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Item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1502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 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580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578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578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578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578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578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64E292E-A297-2C20-0356-B117D614D6A3}"/>
              </a:ext>
            </a:extLst>
          </p:cNvPr>
          <p:cNvSpPr/>
          <p:nvPr/>
        </p:nvSpPr>
        <p:spPr>
          <a:xfrm>
            <a:off x="2485168" y="4871814"/>
            <a:ext cx="1584806" cy="257065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graphicFrame>
        <p:nvGraphicFramePr>
          <p:cNvPr id="25" name="表 3">
            <a:extLst>
              <a:ext uri="{FF2B5EF4-FFF2-40B4-BE49-F238E27FC236}">
                <a16:creationId xmlns:a16="http://schemas.microsoft.com/office/drawing/2014/main" id="{703D293D-BE33-E290-70D4-E121439CCA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091121"/>
              </p:ext>
            </p:extLst>
          </p:nvPr>
        </p:nvGraphicFramePr>
        <p:xfrm>
          <a:off x="4406049" y="4737917"/>
          <a:ext cx="1601059" cy="1214888"/>
        </p:xfrm>
        <a:graphic>
          <a:graphicData uri="http://schemas.openxmlformats.org/drawingml/2006/table">
            <a:tbl>
              <a:tblPr firstRow="1" bandRow="1"/>
              <a:tblGrid>
                <a:gridCol w="80801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88644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38708">
                  <a:extLst>
                    <a:ext uri="{9D8B030D-6E8A-4147-A177-3AD203B41FA5}">
                      <a16:colId xmlns:a16="http://schemas.microsoft.com/office/drawing/2014/main" val="3029084391"/>
                    </a:ext>
                  </a:extLst>
                </a:gridCol>
                <a:gridCol w="203442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02543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86921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170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Item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1219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 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2464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170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170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170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170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170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457" name="正方形/長方形 456">
            <a:extLst>
              <a:ext uri="{FF2B5EF4-FFF2-40B4-BE49-F238E27FC236}">
                <a16:creationId xmlns:a16="http://schemas.microsoft.com/office/drawing/2014/main" id="{A10A496C-F149-42F6-F62B-747F9235CF2B}"/>
              </a:ext>
            </a:extLst>
          </p:cNvPr>
          <p:cNvSpPr/>
          <p:nvPr/>
        </p:nvSpPr>
        <p:spPr>
          <a:xfrm>
            <a:off x="4408912" y="4899093"/>
            <a:ext cx="1584806" cy="20208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graphicFrame>
        <p:nvGraphicFramePr>
          <p:cNvPr id="26" name="表 3">
            <a:extLst>
              <a:ext uri="{FF2B5EF4-FFF2-40B4-BE49-F238E27FC236}">
                <a16:creationId xmlns:a16="http://schemas.microsoft.com/office/drawing/2014/main" id="{9DB2D067-A967-8774-CD5E-936C156ABC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771355"/>
              </p:ext>
            </p:extLst>
          </p:nvPr>
        </p:nvGraphicFramePr>
        <p:xfrm>
          <a:off x="651149" y="7302489"/>
          <a:ext cx="1601059" cy="1219521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34281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31257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5892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581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Confirm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018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5892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5892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5892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5892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5892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541" name="正方形/長方形 540">
            <a:extLst>
              <a:ext uri="{FF2B5EF4-FFF2-40B4-BE49-F238E27FC236}">
                <a16:creationId xmlns:a16="http://schemas.microsoft.com/office/drawing/2014/main" id="{9C6990E2-A295-2883-A3C3-6DEE1110BF13}"/>
              </a:ext>
            </a:extLst>
          </p:cNvPr>
          <p:cNvSpPr/>
          <p:nvPr/>
        </p:nvSpPr>
        <p:spPr>
          <a:xfrm>
            <a:off x="1820429" y="7480282"/>
            <a:ext cx="480168" cy="36746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44" name="吹き出し: 四角形 543">
            <a:extLst>
              <a:ext uri="{FF2B5EF4-FFF2-40B4-BE49-F238E27FC236}">
                <a16:creationId xmlns:a16="http://schemas.microsoft.com/office/drawing/2014/main" id="{FA021E95-DD19-3730-C002-195901116DE9}"/>
              </a:ext>
            </a:extLst>
          </p:cNvPr>
          <p:cNvSpPr/>
          <p:nvPr/>
        </p:nvSpPr>
        <p:spPr>
          <a:xfrm>
            <a:off x="502726" y="8189225"/>
            <a:ext cx="867699" cy="346508"/>
          </a:xfrm>
          <a:prstGeom prst="wedgeRectCallout">
            <a:avLst>
              <a:gd name="adj1" fmla="val -7258"/>
              <a:gd name="adj2" fmla="val -114116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rgbClr val="FF0000"/>
                </a:solidFill>
              </a:rPr>
              <a:t>Use as the same item for different lots.</a:t>
            </a:r>
          </a:p>
        </p:txBody>
      </p:sp>
      <p:graphicFrame>
        <p:nvGraphicFramePr>
          <p:cNvPr id="451" name="表 3">
            <a:extLst>
              <a:ext uri="{FF2B5EF4-FFF2-40B4-BE49-F238E27FC236}">
                <a16:creationId xmlns:a16="http://schemas.microsoft.com/office/drawing/2014/main" id="{A41468FF-EDEB-A235-1D69-43C9DDB60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525491"/>
              </p:ext>
            </p:extLst>
          </p:nvPr>
        </p:nvGraphicFramePr>
        <p:xfrm>
          <a:off x="4638474" y="2254739"/>
          <a:ext cx="1601059" cy="1210005"/>
        </p:xfrm>
        <a:graphic>
          <a:graphicData uri="http://schemas.openxmlformats.org/drawingml/2006/table">
            <a:tbl>
              <a:tblPr firstRow="1" bandRow="1"/>
              <a:tblGrid>
                <a:gridCol w="80801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88644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38708">
                  <a:extLst>
                    <a:ext uri="{9D8B030D-6E8A-4147-A177-3AD203B41FA5}">
                      <a16:colId xmlns:a16="http://schemas.microsoft.com/office/drawing/2014/main" val="3029084391"/>
                    </a:ext>
                  </a:extLst>
                </a:gridCol>
                <a:gridCol w="203442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02543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86921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105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Item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1174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193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105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105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105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105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105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50" name="Isosceles Triangle 49">
            <a:extLst>
              <a:ext uri="{FF2B5EF4-FFF2-40B4-BE49-F238E27FC236}">
                <a16:creationId xmlns:a16="http://schemas.microsoft.com/office/drawing/2014/main" id="{C3CFEF0D-09F3-C757-E60F-3DB5722E620A}"/>
              </a:ext>
            </a:extLst>
          </p:cNvPr>
          <p:cNvSpPr/>
          <p:nvPr/>
        </p:nvSpPr>
        <p:spPr>
          <a:xfrm>
            <a:off x="5260227" y="2475148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53" name="吹き出し: 四角形 10">
            <a:extLst>
              <a:ext uri="{FF2B5EF4-FFF2-40B4-BE49-F238E27FC236}">
                <a16:creationId xmlns:a16="http://schemas.microsoft.com/office/drawing/2014/main" id="{D68175C2-C57C-A64F-967C-70064F1E8B27}"/>
              </a:ext>
            </a:extLst>
          </p:cNvPr>
          <p:cNvSpPr/>
          <p:nvPr/>
        </p:nvSpPr>
        <p:spPr>
          <a:xfrm>
            <a:off x="4744630" y="2939052"/>
            <a:ext cx="1457066" cy="451291"/>
          </a:xfrm>
          <a:prstGeom prst="wedgeRectCallout">
            <a:avLst>
              <a:gd name="adj1" fmla="val -49399"/>
              <a:gd name="adj2" fmla="val -11472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>
                <a:solidFill>
                  <a:schemeClr val="tx1"/>
                </a:solidFill>
              </a:rPr>
              <a:t>The old saved records will be shown if available.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rgbClr val="FF0000"/>
                </a:solidFill>
              </a:rPr>
              <a:t>*The data will be kept for 100 days(can config in set up file).</a:t>
            </a:r>
          </a:p>
        </p:txBody>
      </p:sp>
      <p:sp>
        <p:nvSpPr>
          <p:cNvPr id="454" name="吹き出し: 四角形 543">
            <a:extLst>
              <a:ext uri="{FF2B5EF4-FFF2-40B4-BE49-F238E27FC236}">
                <a16:creationId xmlns:a16="http://schemas.microsoft.com/office/drawing/2014/main" id="{49E7AAA3-7F5F-8D7A-C197-94C879CF224F}"/>
              </a:ext>
            </a:extLst>
          </p:cNvPr>
          <p:cNvSpPr/>
          <p:nvPr/>
        </p:nvSpPr>
        <p:spPr>
          <a:xfrm>
            <a:off x="1392898" y="8158652"/>
            <a:ext cx="1367256" cy="813963"/>
          </a:xfrm>
          <a:prstGeom prst="wedgeRectCallout">
            <a:avLst>
              <a:gd name="adj1" fmla="val 798"/>
              <a:gd name="adj2" fmla="val -6937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After pressing the confirm button, “</a:t>
            </a:r>
            <a:r>
              <a:rPr kumimoji="1" lang="en-US" altLang="ja-JP" sz="700" dirty="0">
                <a:solidFill>
                  <a:schemeClr val="tx1"/>
                </a:solidFill>
                <a:highlight>
                  <a:srgbClr val="FFFF00"/>
                </a:highlight>
              </a:rPr>
              <a:t>Confirm</a:t>
            </a:r>
            <a:r>
              <a:rPr kumimoji="1" lang="en-US" altLang="ja-JP" sz="700" dirty="0">
                <a:solidFill>
                  <a:schemeClr val="tx1"/>
                </a:solidFill>
              </a:rPr>
              <a:t>” is displayed.</a:t>
            </a:r>
          </a:p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“</a:t>
            </a:r>
            <a:r>
              <a:rPr kumimoji="1" lang="en-US" altLang="ja-JP" sz="700" dirty="0">
                <a:solidFill>
                  <a:schemeClr val="tx1"/>
                </a:solidFill>
                <a:highlight>
                  <a:srgbClr val="FFFF00"/>
                </a:highlight>
              </a:rPr>
              <a:t>OK</a:t>
            </a:r>
            <a:r>
              <a:rPr kumimoji="1" lang="en-US" altLang="ja-JP" sz="700" dirty="0">
                <a:solidFill>
                  <a:schemeClr val="tx1"/>
                </a:solidFill>
              </a:rPr>
              <a:t>” is displayed after updated to server.</a:t>
            </a:r>
          </a:p>
          <a:p>
            <a:pPr algn="ctr"/>
            <a:r>
              <a:rPr kumimoji="1" lang="en-US" altLang="ja-JP" sz="700" dirty="0">
                <a:solidFill>
                  <a:srgbClr val="FF0000"/>
                </a:solidFill>
              </a:rPr>
              <a:t>* The confirmed data can be updated to server only.</a:t>
            </a:r>
            <a:endParaRPr kumimoji="1" lang="en-US" altLang="ja-JP" sz="700" dirty="0">
              <a:solidFill>
                <a:schemeClr val="tx1"/>
              </a:solidFill>
            </a:endParaRPr>
          </a:p>
        </p:txBody>
      </p:sp>
      <p:sp>
        <p:nvSpPr>
          <p:cNvPr id="45" name="Isosceles Triangle 44">
            <a:extLst>
              <a:ext uri="{FF2B5EF4-FFF2-40B4-BE49-F238E27FC236}">
                <a16:creationId xmlns:a16="http://schemas.microsoft.com/office/drawing/2014/main" id="{2BBF95F9-7F7B-C921-624C-B81FAEB7DE08}"/>
              </a:ext>
            </a:extLst>
          </p:cNvPr>
          <p:cNvSpPr/>
          <p:nvPr/>
        </p:nvSpPr>
        <p:spPr>
          <a:xfrm>
            <a:off x="1270828" y="8099289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395324B-A431-A667-B633-2BDE31F0DABC}"/>
              </a:ext>
            </a:extLst>
          </p:cNvPr>
          <p:cNvSpPr/>
          <p:nvPr/>
        </p:nvSpPr>
        <p:spPr>
          <a:xfrm>
            <a:off x="2858197" y="3395620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th-TH" sz="600" dirty="0">
                <a:solidFill>
                  <a:schemeClr val="tx1"/>
                </a:solidFill>
              </a:rPr>
              <a:t>5</a:t>
            </a:r>
            <a:endParaRPr kumimoji="1" lang="en-US" sz="600" dirty="0">
              <a:solidFill>
                <a:schemeClr val="tx1"/>
              </a:solidFill>
            </a:endParaRPr>
          </a:p>
        </p:txBody>
      </p:sp>
      <p:pic>
        <p:nvPicPr>
          <p:cNvPr id="466" name="図 501">
            <a:extLst>
              <a:ext uri="{FF2B5EF4-FFF2-40B4-BE49-F238E27FC236}">
                <a16:creationId xmlns:a16="http://schemas.microsoft.com/office/drawing/2014/main" id="{6F661B6E-67EF-B4D4-84AD-31F3FF233AB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5858554" y="3550648"/>
            <a:ext cx="358274" cy="204472"/>
          </a:xfrm>
          <a:prstGeom prst="rect">
            <a:avLst/>
          </a:prstGeom>
        </p:spPr>
      </p:pic>
      <p:pic>
        <p:nvPicPr>
          <p:cNvPr id="468" name="図 502">
            <a:extLst>
              <a:ext uri="{FF2B5EF4-FFF2-40B4-BE49-F238E27FC236}">
                <a16:creationId xmlns:a16="http://schemas.microsoft.com/office/drawing/2014/main" id="{AD735AA0-6DB9-5ACB-489F-C180A8281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7626" y="3572012"/>
            <a:ext cx="258900" cy="151487"/>
          </a:xfrm>
          <a:prstGeom prst="rect">
            <a:avLst/>
          </a:prstGeom>
        </p:spPr>
      </p:pic>
      <p:sp>
        <p:nvSpPr>
          <p:cNvPr id="46" name="テキスト ボックス 477">
            <a:extLst>
              <a:ext uri="{FF2B5EF4-FFF2-40B4-BE49-F238E27FC236}">
                <a16:creationId xmlns:a16="http://schemas.microsoft.com/office/drawing/2014/main" id="{69E0F41A-6793-4535-9D63-C4A92F225A8E}"/>
              </a:ext>
            </a:extLst>
          </p:cNvPr>
          <p:cNvSpPr txBox="1"/>
          <p:nvPr/>
        </p:nvSpPr>
        <p:spPr>
          <a:xfrm>
            <a:off x="5805210" y="3523681"/>
            <a:ext cx="474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F4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Confirm</a:t>
            </a:r>
            <a:endParaRPr kumimoji="1" lang="ja-JP" altLang="en-US" sz="5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80" name="図 501">
            <a:extLst>
              <a:ext uri="{FF2B5EF4-FFF2-40B4-BE49-F238E27FC236}">
                <a16:creationId xmlns:a16="http://schemas.microsoft.com/office/drawing/2014/main" id="{18502439-6E18-4A14-9F9A-B3774293D85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5548871" y="5987950"/>
            <a:ext cx="430975" cy="245963"/>
          </a:xfrm>
          <a:prstGeom prst="rect">
            <a:avLst/>
          </a:prstGeom>
        </p:spPr>
      </p:pic>
      <p:sp>
        <p:nvSpPr>
          <p:cNvPr id="459" name="吹き出し: 四角形 458">
            <a:extLst>
              <a:ext uri="{FF2B5EF4-FFF2-40B4-BE49-F238E27FC236}">
                <a16:creationId xmlns:a16="http://schemas.microsoft.com/office/drawing/2014/main" id="{A281368A-6684-F95E-E035-591B10C8EBE1}"/>
              </a:ext>
            </a:extLst>
          </p:cNvPr>
          <p:cNvSpPr/>
          <p:nvPr/>
        </p:nvSpPr>
        <p:spPr>
          <a:xfrm>
            <a:off x="5045348" y="5770554"/>
            <a:ext cx="1106065" cy="426058"/>
          </a:xfrm>
          <a:prstGeom prst="wedgeRectCallout">
            <a:avLst>
              <a:gd name="adj1" fmla="val -22046"/>
              <a:gd name="adj2" fmla="val -184840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</a:rPr>
              <a:t>For the same item, add the quantities.</a:t>
            </a:r>
          </a:p>
        </p:txBody>
      </p:sp>
      <p:pic>
        <p:nvPicPr>
          <p:cNvPr id="482" name="図 501">
            <a:extLst>
              <a:ext uri="{FF2B5EF4-FFF2-40B4-BE49-F238E27FC236}">
                <a16:creationId xmlns:a16="http://schemas.microsoft.com/office/drawing/2014/main" id="{0B23B243-167E-13B6-82B3-3875C05CE27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3598741" y="5976258"/>
            <a:ext cx="430975" cy="245963"/>
          </a:xfrm>
          <a:prstGeom prst="rect">
            <a:avLst/>
          </a:prstGeom>
        </p:spPr>
      </p:pic>
      <p:sp>
        <p:nvSpPr>
          <p:cNvPr id="52" name="吹き出し: 四角形 51">
            <a:extLst>
              <a:ext uri="{FF2B5EF4-FFF2-40B4-BE49-F238E27FC236}">
                <a16:creationId xmlns:a16="http://schemas.microsoft.com/office/drawing/2014/main" id="{4705D9E2-1DFA-7E61-0C67-5510616F4D37}"/>
              </a:ext>
            </a:extLst>
          </p:cNvPr>
          <p:cNvSpPr/>
          <p:nvPr/>
        </p:nvSpPr>
        <p:spPr>
          <a:xfrm>
            <a:off x="3121604" y="5761076"/>
            <a:ext cx="1106065" cy="426058"/>
          </a:xfrm>
          <a:prstGeom prst="wedgeRectCallout">
            <a:avLst>
              <a:gd name="adj1" fmla="val -16820"/>
              <a:gd name="adj2" fmla="val -13241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rgbClr val="FF0000"/>
                </a:solidFill>
              </a:rPr>
              <a:t>For different items, add on a new line.</a:t>
            </a:r>
          </a:p>
        </p:txBody>
      </p:sp>
      <p:pic>
        <p:nvPicPr>
          <p:cNvPr id="483" name="図 501">
            <a:extLst>
              <a:ext uri="{FF2B5EF4-FFF2-40B4-BE49-F238E27FC236}">
                <a16:creationId xmlns:a16="http://schemas.microsoft.com/office/drawing/2014/main" id="{B1725832-C6BE-5AB7-A7FC-28EF6672518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93"/>
          <a:stretch/>
        </p:blipFill>
        <p:spPr>
          <a:xfrm>
            <a:off x="1757848" y="5976257"/>
            <a:ext cx="430975" cy="245963"/>
          </a:xfrm>
          <a:prstGeom prst="rect">
            <a:avLst/>
          </a:prstGeom>
        </p:spPr>
      </p:pic>
      <p:sp>
        <p:nvSpPr>
          <p:cNvPr id="51" name="吹き出し: 四角形 50">
            <a:extLst>
              <a:ext uri="{FF2B5EF4-FFF2-40B4-BE49-F238E27FC236}">
                <a16:creationId xmlns:a16="http://schemas.microsoft.com/office/drawing/2014/main" id="{A1DE7741-CF9E-AD0D-7E52-2267C6C7D015}"/>
              </a:ext>
            </a:extLst>
          </p:cNvPr>
          <p:cNvSpPr/>
          <p:nvPr/>
        </p:nvSpPr>
        <p:spPr>
          <a:xfrm>
            <a:off x="1144015" y="5762307"/>
            <a:ext cx="1936316" cy="426058"/>
          </a:xfrm>
          <a:prstGeom prst="wedgeRectCallout">
            <a:avLst>
              <a:gd name="adj1" fmla="val -16820"/>
              <a:gd name="adj2" fmla="val -13241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Allows it to scan multiple items.</a:t>
            </a:r>
          </a:p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For the same item, add the quantities.</a:t>
            </a:r>
          </a:p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For different items, add on a new line.</a:t>
            </a:r>
          </a:p>
        </p:txBody>
      </p:sp>
    </p:spTree>
    <p:extLst>
      <p:ext uri="{BB962C8B-B14F-4D97-AF65-F5344CB8AC3E}">
        <p14:creationId xmlns:p14="http://schemas.microsoft.com/office/powerpoint/2010/main" val="3630814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3762151-4328-4DD9-8D29-5A720332379A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4. System functional specifications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D3446FF-91A2-4882-ADFB-35C92745D8C9}"/>
              </a:ext>
            </a:extLst>
          </p:cNvPr>
          <p:cNvSpPr/>
          <p:nvPr/>
        </p:nvSpPr>
        <p:spPr>
          <a:xfrm>
            <a:off x="406400" y="1345290"/>
            <a:ext cx="6117062" cy="78361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6DA7BFF-5EDF-40B8-8A19-4B584AB64AEA}"/>
              </a:ext>
            </a:extLst>
          </p:cNvPr>
          <p:cNvSpPr txBox="1"/>
          <p:nvPr/>
        </p:nvSpPr>
        <p:spPr>
          <a:xfrm>
            <a:off x="406400" y="919232"/>
            <a:ext cx="6117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4-1. Warehouse Outbound</a:t>
            </a:r>
          </a:p>
          <a:p>
            <a:r>
              <a:rPr kumimoji="1" lang="en-US" altLang="ja-JP" sz="1100" b="1" dirty="0"/>
              <a:t>4-2-2. Outbound Handy terminal function ( Adjust the quantity )</a:t>
            </a:r>
          </a:p>
        </p:txBody>
      </p:sp>
      <p:sp>
        <p:nvSpPr>
          <p:cNvPr id="195" name="楕円 194">
            <a:extLst>
              <a:ext uri="{FF2B5EF4-FFF2-40B4-BE49-F238E27FC236}">
                <a16:creationId xmlns:a16="http://schemas.microsoft.com/office/drawing/2014/main" id="{F6ADE59D-A98D-47C6-8CA7-C8B4DB6F61E4}"/>
              </a:ext>
            </a:extLst>
          </p:cNvPr>
          <p:cNvSpPr/>
          <p:nvPr/>
        </p:nvSpPr>
        <p:spPr>
          <a:xfrm>
            <a:off x="571326" y="1467684"/>
            <a:ext cx="701037" cy="293273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>
                <a:solidFill>
                  <a:schemeClr val="tx1"/>
                </a:solidFill>
              </a:rPr>
              <a:t>Next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cxnSp>
        <p:nvCxnSpPr>
          <p:cNvPr id="271" name="コネクタ: カギ線 270">
            <a:extLst>
              <a:ext uri="{FF2B5EF4-FFF2-40B4-BE49-F238E27FC236}">
                <a16:creationId xmlns:a16="http://schemas.microsoft.com/office/drawing/2014/main" id="{C44B3A10-BB3A-4916-A9F5-0EEAA40EDC74}"/>
              </a:ext>
            </a:extLst>
          </p:cNvPr>
          <p:cNvCxnSpPr>
            <a:cxnSpLocks/>
            <a:stCxn id="195" idx="6"/>
          </p:cNvCxnSpPr>
          <p:nvPr/>
        </p:nvCxnSpPr>
        <p:spPr>
          <a:xfrm>
            <a:off x="1272363" y="1614321"/>
            <a:ext cx="168091" cy="23160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8" name="図 499">
            <a:extLst>
              <a:ext uri="{FF2B5EF4-FFF2-40B4-BE49-F238E27FC236}">
                <a16:creationId xmlns:a16="http://schemas.microsoft.com/office/drawing/2014/main" id="{CE7AB7AB-9686-54DC-B46B-843F0D86CC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-714029" y="7349986"/>
            <a:ext cx="187372" cy="187372"/>
          </a:xfrm>
          <a:prstGeom prst="rect">
            <a:avLst/>
          </a:prstGeom>
        </p:spPr>
      </p:pic>
      <p:pic>
        <p:nvPicPr>
          <p:cNvPr id="6" name="รูปภาพ 3">
            <a:extLst>
              <a:ext uri="{FF2B5EF4-FFF2-40B4-BE49-F238E27FC236}">
                <a16:creationId xmlns:a16="http://schemas.microsoft.com/office/drawing/2014/main" id="{45E7422E-A1C1-4C93-9022-7F01BA30A72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71" y="1845924"/>
            <a:ext cx="1716979" cy="2217799"/>
          </a:xfrm>
          <a:prstGeom prst="rect">
            <a:avLst/>
          </a:prstGeom>
        </p:spPr>
      </p:pic>
      <p:pic>
        <p:nvPicPr>
          <p:cNvPr id="37" name="図 452">
            <a:extLst>
              <a:ext uri="{FF2B5EF4-FFF2-40B4-BE49-F238E27FC236}">
                <a16:creationId xmlns:a16="http://schemas.microsoft.com/office/drawing/2014/main" id="{4560424D-352B-0808-CECD-5C0478260F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5349" y="2454738"/>
            <a:ext cx="782660" cy="177846"/>
          </a:xfrm>
          <a:prstGeom prst="rect">
            <a:avLst/>
          </a:prstGeom>
        </p:spPr>
      </p:pic>
      <p:pic>
        <p:nvPicPr>
          <p:cNvPr id="43" name="図 453">
            <a:extLst>
              <a:ext uri="{FF2B5EF4-FFF2-40B4-BE49-F238E27FC236}">
                <a16:creationId xmlns:a16="http://schemas.microsoft.com/office/drawing/2014/main" id="{E8DD0795-62E4-0C2F-3079-40BC2FCD9E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856" y="2166968"/>
            <a:ext cx="558985" cy="152060"/>
          </a:xfrm>
          <a:prstGeom prst="rect">
            <a:avLst/>
          </a:prstGeom>
        </p:spPr>
      </p:pic>
      <p:sp>
        <p:nvSpPr>
          <p:cNvPr id="60" name="テキスト ボックス 454">
            <a:extLst>
              <a:ext uri="{FF2B5EF4-FFF2-40B4-BE49-F238E27FC236}">
                <a16:creationId xmlns:a16="http://schemas.microsoft.com/office/drawing/2014/main" id="{CCEB407E-193F-61CD-76C0-4B88BAFBB7E7}"/>
              </a:ext>
            </a:extLst>
          </p:cNvPr>
          <p:cNvSpPr txBox="1"/>
          <p:nvPr/>
        </p:nvSpPr>
        <p:spPr>
          <a:xfrm>
            <a:off x="1083250" y="2437438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96" name="図 455">
            <a:extLst>
              <a:ext uri="{FF2B5EF4-FFF2-40B4-BE49-F238E27FC236}">
                <a16:creationId xmlns:a16="http://schemas.microsoft.com/office/drawing/2014/main" id="{C31AEFCE-C42B-4740-C41D-99A4B06C4E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1518" y="1966028"/>
            <a:ext cx="1182132" cy="177846"/>
          </a:xfrm>
          <a:prstGeom prst="rect">
            <a:avLst/>
          </a:prstGeom>
        </p:spPr>
      </p:pic>
      <p:sp>
        <p:nvSpPr>
          <p:cNvPr id="498" name="テキスト ボックス 456">
            <a:extLst>
              <a:ext uri="{FF2B5EF4-FFF2-40B4-BE49-F238E27FC236}">
                <a16:creationId xmlns:a16="http://schemas.microsoft.com/office/drawing/2014/main" id="{883F71CC-28DB-4B1B-9F53-F510D3C30E06}"/>
              </a:ext>
            </a:extLst>
          </p:cNvPr>
          <p:cNvSpPr txBox="1"/>
          <p:nvPr/>
        </p:nvSpPr>
        <p:spPr>
          <a:xfrm>
            <a:off x="833770" y="1934165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521" name="図 457">
            <a:extLst>
              <a:ext uri="{FF2B5EF4-FFF2-40B4-BE49-F238E27FC236}">
                <a16:creationId xmlns:a16="http://schemas.microsoft.com/office/drawing/2014/main" id="{1B4C4A1B-EC9E-2701-E3A2-3F5D58626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1393" y="2166967"/>
            <a:ext cx="642805" cy="158497"/>
          </a:xfrm>
          <a:prstGeom prst="rect">
            <a:avLst/>
          </a:prstGeom>
        </p:spPr>
      </p:pic>
      <p:pic>
        <p:nvPicPr>
          <p:cNvPr id="530" name="図 458">
            <a:extLst>
              <a:ext uri="{FF2B5EF4-FFF2-40B4-BE49-F238E27FC236}">
                <a16:creationId xmlns:a16="http://schemas.microsoft.com/office/drawing/2014/main" id="{30D8AC01-8680-AACB-4D7C-B30FF29C80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5844" y="2294068"/>
            <a:ext cx="1303133" cy="1497688"/>
          </a:xfrm>
          <a:prstGeom prst="rect">
            <a:avLst/>
          </a:prstGeom>
        </p:spPr>
      </p:pic>
      <p:pic>
        <p:nvPicPr>
          <p:cNvPr id="533" name="図 459">
            <a:extLst>
              <a:ext uri="{FF2B5EF4-FFF2-40B4-BE49-F238E27FC236}">
                <a16:creationId xmlns:a16="http://schemas.microsoft.com/office/drawing/2014/main" id="{908432B6-8CBA-2CFD-FBFF-6C199627C33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93"/>
          <a:stretch/>
        </p:blipFill>
        <p:spPr>
          <a:xfrm>
            <a:off x="872984" y="3826991"/>
            <a:ext cx="358274" cy="204472"/>
          </a:xfrm>
          <a:prstGeom prst="rect">
            <a:avLst/>
          </a:prstGeom>
        </p:spPr>
      </p:pic>
      <p:pic>
        <p:nvPicPr>
          <p:cNvPr id="534" name="図 460">
            <a:extLst>
              <a:ext uri="{FF2B5EF4-FFF2-40B4-BE49-F238E27FC236}">
                <a16:creationId xmlns:a16="http://schemas.microsoft.com/office/drawing/2014/main" id="{8FF54ACF-CFA8-C6A6-D2C4-F4C5B1FE6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759" y="3848496"/>
            <a:ext cx="258900" cy="151487"/>
          </a:xfrm>
          <a:prstGeom prst="rect">
            <a:avLst/>
          </a:prstGeom>
        </p:spPr>
      </p:pic>
      <p:sp>
        <p:nvSpPr>
          <p:cNvPr id="535" name="テキスト ボックス 461">
            <a:extLst>
              <a:ext uri="{FF2B5EF4-FFF2-40B4-BE49-F238E27FC236}">
                <a16:creationId xmlns:a16="http://schemas.microsoft.com/office/drawing/2014/main" id="{EBC04F90-4777-8D03-EFC5-2476494B4DFF}"/>
              </a:ext>
            </a:extLst>
          </p:cNvPr>
          <p:cNvSpPr txBox="1"/>
          <p:nvPr/>
        </p:nvSpPr>
        <p:spPr>
          <a:xfrm>
            <a:off x="871912" y="3790810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536" name="テキスト ボックス 466">
            <a:extLst>
              <a:ext uri="{FF2B5EF4-FFF2-40B4-BE49-F238E27FC236}">
                <a16:creationId xmlns:a16="http://schemas.microsoft.com/office/drawing/2014/main" id="{64CE1F7F-8E8C-AA33-1FFC-782B030721C1}"/>
              </a:ext>
            </a:extLst>
          </p:cNvPr>
          <p:cNvSpPr txBox="1"/>
          <p:nvPr/>
        </p:nvSpPr>
        <p:spPr>
          <a:xfrm>
            <a:off x="787115" y="2116222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1" name="テキスト ボックス 474">
            <a:extLst>
              <a:ext uri="{FF2B5EF4-FFF2-40B4-BE49-F238E27FC236}">
                <a16:creationId xmlns:a16="http://schemas.microsoft.com/office/drawing/2014/main" id="{1C247E94-9BCE-D692-76E5-C536DD5684B8}"/>
              </a:ext>
            </a:extLst>
          </p:cNvPr>
          <p:cNvSpPr txBox="1"/>
          <p:nvPr/>
        </p:nvSpPr>
        <p:spPr>
          <a:xfrm>
            <a:off x="813576" y="2263140"/>
            <a:ext cx="9810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2" name="テキスト ボックス 530">
            <a:extLst>
              <a:ext uri="{FF2B5EF4-FFF2-40B4-BE49-F238E27FC236}">
                <a16:creationId xmlns:a16="http://schemas.microsoft.com/office/drawing/2014/main" id="{8B2F13E8-8C8E-D66E-4626-73558EFC6394}"/>
              </a:ext>
            </a:extLst>
          </p:cNvPr>
          <p:cNvSpPr txBox="1"/>
          <p:nvPr/>
        </p:nvSpPr>
        <p:spPr>
          <a:xfrm>
            <a:off x="1661983" y="2289755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573" name="表 3">
            <a:extLst>
              <a:ext uri="{FF2B5EF4-FFF2-40B4-BE49-F238E27FC236}">
                <a16:creationId xmlns:a16="http://schemas.microsoft.com/office/drawing/2014/main" id="{423E6FAC-369A-343B-7E67-5248F6BB3D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379860"/>
              </p:ext>
            </p:extLst>
          </p:nvPr>
        </p:nvGraphicFramePr>
        <p:xfrm>
          <a:off x="889755" y="2513723"/>
          <a:ext cx="1601059" cy="1249716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48521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9833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361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402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402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361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Confirm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361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361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361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361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575" name="吹き出し: 四角形 531">
            <a:extLst>
              <a:ext uri="{FF2B5EF4-FFF2-40B4-BE49-F238E27FC236}">
                <a16:creationId xmlns:a16="http://schemas.microsoft.com/office/drawing/2014/main" id="{EEEB9BD5-EC35-F453-9E4B-7FF0B00E0C5E}"/>
              </a:ext>
            </a:extLst>
          </p:cNvPr>
          <p:cNvSpPr/>
          <p:nvPr/>
        </p:nvSpPr>
        <p:spPr>
          <a:xfrm>
            <a:off x="1505026" y="3428847"/>
            <a:ext cx="1379687" cy="603721"/>
          </a:xfrm>
          <a:prstGeom prst="wedgeRectCallout">
            <a:avLst>
              <a:gd name="adj1" fmla="val -9680"/>
              <a:gd name="adj2" fmla="val -110081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The confirm dialog will be appear after click at the row.</a:t>
            </a:r>
          </a:p>
          <a:p>
            <a:pPr algn="ctr"/>
            <a:endParaRPr kumimoji="1" lang="en-US" altLang="ja-JP" sz="700" dirty="0">
              <a:solidFill>
                <a:srgbClr val="FF0000"/>
              </a:solidFill>
            </a:endParaRPr>
          </a:p>
          <a:p>
            <a:pPr algn="ctr"/>
            <a:r>
              <a:rPr kumimoji="1" lang="en-US" altLang="ja-JP" sz="600" dirty="0">
                <a:solidFill>
                  <a:srgbClr val="FF0000"/>
                </a:solidFill>
              </a:rPr>
              <a:t>*Non-updated to server data can be adjust only.</a:t>
            </a:r>
          </a:p>
        </p:txBody>
      </p:sp>
      <p:pic>
        <p:nvPicPr>
          <p:cNvPr id="192" name="รูปภาพ 3">
            <a:extLst>
              <a:ext uri="{FF2B5EF4-FFF2-40B4-BE49-F238E27FC236}">
                <a16:creationId xmlns:a16="http://schemas.microsoft.com/office/drawing/2014/main" id="{5D79E0BE-BE4A-D22D-1EDC-9CCAA53CDC7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955" y="1845924"/>
            <a:ext cx="1716979" cy="2217799"/>
          </a:xfrm>
          <a:prstGeom prst="rect">
            <a:avLst/>
          </a:prstGeom>
        </p:spPr>
      </p:pic>
      <p:pic>
        <p:nvPicPr>
          <p:cNvPr id="193" name="図 452">
            <a:extLst>
              <a:ext uri="{FF2B5EF4-FFF2-40B4-BE49-F238E27FC236}">
                <a16:creationId xmlns:a16="http://schemas.microsoft.com/office/drawing/2014/main" id="{3D614995-CDA3-F1B4-0413-88036B7CF3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1533" y="2454738"/>
            <a:ext cx="782660" cy="177846"/>
          </a:xfrm>
          <a:prstGeom prst="rect">
            <a:avLst/>
          </a:prstGeom>
        </p:spPr>
      </p:pic>
      <p:pic>
        <p:nvPicPr>
          <p:cNvPr id="194" name="図 453">
            <a:extLst>
              <a:ext uri="{FF2B5EF4-FFF2-40B4-BE49-F238E27FC236}">
                <a16:creationId xmlns:a16="http://schemas.microsoft.com/office/drawing/2014/main" id="{197E6EDA-2E88-36D5-D97C-D89F2B8F6C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2040" y="2166968"/>
            <a:ext cx="558985" cy="152060"/>
          </a:xfrm>
          <a:prstGeom prst="rect">
            <a:avLst/>
          </a:prstGeom>
        </p:spPr>
      </p:pic>
      <p:sp>
        <p:nvSpPr>
          <p:cNvPr id="196" name="テキスト ボックス 454">
            <a:extLst>
              <a:ext uri="{FF2B5EF4-FFF2-40B4-BE49-F238E27FC236}">
                <a16:creationId xmlns:a16="http://schemas.microsoft.com/office/drawing/2014/main" id="{82EA507A-A16C-C646-75BE-4D126DAF8A5B}"/>
              </a:ext>
            </a:extLst>
          </p:cNvPr>
          <p:cNvSpPr txBox="1"/>
          <p:nvPr/>
        </p:nvSpPr>
        <p:spPr>
          <a:xfrm>
            <a:off x="3819434" y="2437438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97" name="図 455">
            <a:extLst>
              <a:ext uri="{FF2B5EF4-FFF2-40B4-BE49-F238E27FC236}">
                <a16:creationId xmlns:a16="http://schemas.microsoft.com/office/drawing/2014/main" id="{F95343F1-DB58-5173-58F8-D90C3EB1FF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7702" y="1966028"/>
            <a:ext cx="1182132" cy="177846"/>
          </a:xfrm>
          <a:prstGeom prst="rect">
            <a:avLst/>
          </a:prstGeom>
        </p:spPr>
      </p:pic>
      <p:sp>
        <p:nvSpPr>
          <p:cNvPr id="198" name="テキスト ボックス 456">
            <a:extLst>
              <a:ext uri="{FF2B5EF4-FFF2-40B4-BE49-F238E27FC236}">
                <a16:creationId xmlns:a16="http://schemas.microsoft.com/office/drawing/2014/main" id="{E2944DD4-4F74-8085-668C-D321EB163C35}"/>
              </a:ext>
            </a:extLst>
          </p:cNvPr>
          <p:cNvSpPr txBox="1"/>
          <p:nvPr/>
        </p:nvSpPr>
        <p:spPr>
          <a:xfrm>
            <a:off x="3569954" y="1934165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199" name="図 457">
            <a:extLst>
              <a:ext uri="{FF2B5EF4-FFF2-40B4-BE49-F238E27FC236}">
                <a16:creationId xmlns:a16="http://schemas.microsoft.com/office/drawing/2014/main" id="{BED5E5B4-B802-BE92-B454-29616746EB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7577" y="2166967"/>
            <a:ext cx="642805" cy="158497"/>
          </a:xfrm>
          <a:prstGeom prst="rect">
            <a:avLst/>
          </a:prstGeom>
        </p:spPr>
      </p:pic>
      <p:pic>
        <p:nvPicPr>
          <p:cNvPr id="200" name="図 458">
            <a:extLst>
              <a:ext uri="{FF2B5EF4-FFF2-40B4-BE49-F238E27FC236}">
                <a16:creationId xmlns:a16="http://schemas.microsoft.com/office/drawing/2014/main" id="{DA30CE9F-CEF5-CBEB-756F-B9CC33AB81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2028" y="2294068"/>
            <a:ext cx="1303133" cy="1497688"/>
          </a:xfrm>
          <a:prstGeom prst="rect">
            <a:avLst/>
          </a:prstGeom>
        </p:spPr>
      </p:pic>
      <p:pic>
        <p:nvPicPr>
          <p:cNvPr id="201" name="図 459">
            <a:extLst>
              <a:ext uri="{FF2B5EF4-FFF2-40B4-BE49-F238E27FC236}">
                <a16:creationId xmlns:a16="http://schemas.microsoft.com/office/drawing/2014/main" id="{D13304A3-803C-0BBD-AC4F-E4C8F9D2FF2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93"/>
          <a:stretch/>
        </p:blipFill>
        <p:spPr>
          <a:xfrm>
            <a:off x="3609168" y="3826991"/>
            <a:ext cx="358274" cy="204472"/>
          </a:xfrm>
          <a:prstGeom prst="rect">
            <a:avLst/>
          </a:prstGeom>
        </p:spPr>
      </p:pic>
      <p:pic>
        <p:nvPicPr>
          <p:cNvPr id="202" name="図 460">
            <a:extLst>
              <a:ext uri="{FF2B5EF4-FFF2-40B4-BE49-F238E27FC236}">
                <a16:creationId xmlns:a16="http://schemas.microsoft.com/office/drawing/2014/main" id="{8E62BE3C-07AD-0813-27B3-F0CA77621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7943" y="3848496"/>
            <a:ext cx="258900" cy="151487"/>
          </a:xfrm>
          <a:prstGeom prst="rect">
            <a:avLst/>
          </a:prstGeom>
        </p:spPr>
      </p:pic>
      <p:sp>
        <p:nvSpPr>
          <p:cNvPr id="203" name="テキスト ボックス 461">
            <a:extLst>
              <a:ext uri="{FF2B5EF4-FFF2-40B4-BE49-F238E27FC236}">
                <a16:creationId xmlns:a16="http://schemas.microsoft.com/office/drawing/2014/main" id="{02F5E814-FFE4-3822-62DB-0E2B6F896766}"/>
              </a:ext>
            </a:extLst>
          </p:cNvPr>
          <p:cNvSpPr txBox="1"/>
          <p:nvPr/>
        </p:nvSpPr>
        <p:spPr>
          <a:xfrm>
            <a:off x="3608096" y="3790810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204" name="テキスト ボックス 466">
            <a:extLst>
              <a:ext uri="{FF2B5EF4-FFF2-40B4-BE49-F238E27FC236}">
                <a16:creationId xmlns:a16="http://schemas.microsoft.com/office/drawing/2014/main" id="{D8B00064-3FBF-2682-471C-BFB44DB2FB11}"/>
              </a:ext>
            </a:extLst>
          </p:cNvPr>
          <p:cNvSpPr txBox="1"/>
          <p:nvPr/>
        </p:nvSpPr>
        <p:spPr>
          <a:xfrm>
            <a:off x="3523299" y="2116222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8" name="テキスト ボックス 474">
            <a:extLst>
              <a:ext uri="{FF2B5EF4-FFF2-40B4-BE49-F238E27FC236}">
                <a16:creationId xmlns:a16="http://schemas.microsoft.com/office/drawing/2014/main" id="{C7F334B0-5150-7E2D-5C63-AA8F622FAD99}"/>
              </a:ext>
            </a:extLst>
          </p:cNvPr>
          <p:cNvSpPr txBox="1"/>
          <p:nvPr/>
        </p:nvSpPr>
        <p:spPr>
          <a:xfrm>
            <a:off x="3549760" y="2263140"/>
            <a:ext cx="9670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9" name="テキスト ボックス 530">
            <a:extLst>
              <a:ext uri="{FF2B5EF4-FFF2-40B4-BE49-F238E27FC236}">
                <a16:creationId xmlns:a16="http://schemas.microsoft.com/office/drawing/2014/main" id="{298A8052-2B01-6028-AAEE-80E9897D31CB}"/>
              </a:ext>
            </a:extLst>
          </p:cNvPr>
          <p:cNvSpPr txBox="1"/>
          <p:nvPr/>
        </p:nvSpPr>
        <p:spPr>
          <a:xfrm>
            <a:off x="4398167" y="2289755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10" name="表 3">
            <a:extLst>
              <a:ext uri="{FF2B5EF4-FFF2-40B4-BE49-F238E27FC236}">
                <a16:creationId xmlns:a16="http://schemas.microsoft.com/office/drawing/2014/main" id="{F4EB6C2B-3C73-1624-8693-E3266E0461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346955"/>
              </p:ext>
            </p:extLst>
          </p:nvPr>
        </p:nvGraphicFramePr>
        <p:xfrm>
          <a:off x="3625939" y="2501036"/>
          <a:ext cx="1601059" cy="1262402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90011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5684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527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538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538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527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527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527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527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527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sp>
        <p:nvSpPr>
          <p:cNvPr id="211" name="正方形/長方形 522">
            <a:extLst>
              <a:ext uri="{FF2B5EF4-FFF2-40B4-BE49-F238E27FC236}">
                <a16:creationId xmlns:a16="http://schemas.microsoft.com/office/drawing/2014/main" id="{011D71D7-33C0-5A67-B71C-C50F4CB57CCF}"/>
              </a:ext>
            </a:extLst>
          </p:cNvPr>
          <p:cNvSpPr/>
          <p:nvPr/>
        </p:nvSpPr>
        <p:spPr>
          <a:xfrm>
            <a:off x="4957597" y="2882355"/>
            <a:ext cx="291354" cy="38246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grpSp>
        <p:nvGrpSpPr>
          <p:cNvPr id="567" name="Group 566">
            <a:extLst>
              <a:ext uri="{FF2B5EF4-FFF2-40B4-BE49-F238E27FC236}">
                <a16:creationId xmlns:a16="http://schemas.microsoft.com/office/drawing/2014/main" id="{5E385F21-1350-3E23-D88D-EA50FA48D002}"/>
              </a:ext>
            </a:extLst>
          </p:cNvPr>
          <p:cNvGrpSpPr/>
          <p:nvPr/>
        </p:nvGrpSpPr>
        <p:grpSpPr>
          <a:xfrm>
            <a:off x="3579994" y="2724139"/>
            <a:ext cx="1676061" cy="706582"/>
            <a:chOff x="-838357" y="5659450"/>
            <a:chExt cx="1676061" cy="706582"/>
          </a:xfrm>
        </p:grpSpPr>
        <p:grpSp>
          <p:nvGrpSpPr>
            <p:cNvPr id="563" name="Group 562">
              <a:extLst>
                <a:ext uri="{FF2B5EF4-FFF2-40B4-BE49-F238E27FC236}">
                  <a16:creationId xmlns:a16="http://schemas.microsoft.com/office/drawing/2014/main" id="{99E377F7-7F0A-D5DA-F00E-41003F33D0F5}"/>
                </a:ext>
              </a:extLst>
            </p:cNvPr>
            <p:cNvGrpSpPr/>
            <p:nvPr/>
          </p:nvGrpSpPr>
          <p:grpSpPr>
            <a:xfrm>
              <a:off x="-837931" y="5659450"/>
              <a:ext cx="1675635" cy="706582"/>
              <a:chOff x="-837931" y="5659450"/>
              <a:chExt cx="1675635" cy="706582"/>
            </a:xfrm>
          </p:grpSpPr>
          <p:pic>
            <p:nvPicPr>
              <p:cNvPr id="519" name="図 50">
                <a:extLst>
                  <a:ext uri="{FF2B5EF4-FFF2-40B4-BE49-F238E27FC236}">
                    <a16:creationId xmlns:a16="http://schemas.microsoft.com/office/drawing/2014/main" id="{F47439F5-017C-5D61-11F1-C06CD96FE94D}"/>
                  </a:ext>
                </a:extLst>
              </p:cNvPr>
              <p:cNvPicPr/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t="2595" r="1966" b="5457"/>
              <a:stretch/>
            </p:blipFill>
            <p:spPr bwMode="auto">
              <a:xfrm>
                <a:off x="-837931" y="5659450"/>
                <a:ext cx="1675635" cy="7065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</p:pic>
          <p:pic>
            <p:nvPicPr>
              <p:cNvPr id="540" name="Picture 539">
                <a:extLst>
                  <a:ext uri="{FF2B5EF4-FFF2-40B4-BE49-F238E27FC236}">
                    <a16:creationId xmlns:a16="http://schemas.microsoft.com/office/drawing/2014/main" id="{5A70086E-6741-CD11-9192-DE9179448C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-756885" y="5715518"/>
                <a:ext cx="1529410" cy="601796"/>
              </a:xfrm>
              <a:prstGeom prst="rect">
                <a:avLst/>
              </a:prstGeom>
            </p:spPr>
          </p:pic>
        </p:grpSp>
        <p:sp>
          <p:nvSpPr>
            <p:cNvPr id="564" name="Rectangle 563">
              <a:extLst>
                <a:ext uri="{FF2B5EF4-FFF2-40B4-BE49-F238E27FC236}">
                  <a16:creationId xmlns:a16="http://schemas.microsoft.com/office/drawing/2014/main" id="{51B91454-91D5-5533-3BB8-8E6DB710282C}"/>
                </a:ext>
              </a:extLst>
            </p:cNvPr>
            <p:cNvSpPr/>
            <p:nvPr/>
          </p:nvSpPr>
          <p:spPr>
            <a:xfrm>
              <a:off x="-645881" y="6096000"/>
              <a:ext cx="512279" cy="221314"/>
            </a:xfrm>
            <a:prstGeom prst="rect">
              <a:avLst/>
            </a:prstGeom>
            <a:solidFill>
              <a:srgbClr val="98FB9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800" b="1" dirty="0">
                  <a:solidFill>
                    <a:schemeClr val="tx1"/>
                  </a:solidFill>
                </a:rPr>
                <a:t>OK</a:t>
              </a:r>
            </a:p>
          </p:txBody>
        </p:sp>
        <p:sp>
          <p:nvSpPr>
            <p:cNvPr id="566" name="テキスト ボックス 285">
              <a:extLst>
                <a:ext uri="{FF2B5EF4-FFF2-40B4-BE49-F238E27FC236}">
                  <a16:creationId xmlns:a16="http://schemas.microsoft.com/office/drawing/2014/main" id="{EF910D83-3E22-BF71-7C9E-956013629799}"/>
                </a:ext>
              </a:extLst>
            </p:cNvPr>
            <p:cNvSpPr txBox="1"/>
            <p:nvPr/>
          </p:nvSpPr>
          <p:spPr>
            <a:xfrm>
              <a:off x="-838357" y="5771789"/>
              <a:ext cx="162216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Confirm to edit item No.1?</a:t>
              </a:r>
              <a:endParaRPr kumimoji="1"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65" name="Rectangle 564">
              <a:extLst>
                <a:ext uri="{FF2B5EF4-FFF2-40B4-BE49-F238E27FC236}">
                  <a16:creationId xmlns:a16="http://schemas.microsoft.com/office/drawing/2014/main" id="{F60E2089-4101-C4E7-B04E-F70DFE076680}"/>
                </a:ext>
              </a:extLst>
            </p:cNvPr>
            <p:cNvSpPr/>
            <p:nvPr/>
          </p:nvSpPr>
          <p:spPr>
            <a:xfrm>
              <a:off x="-14171" y="6084740"/>
              <a:ext cx="713173" cy="221314"/>
            </a:xfrm>
            <a:prstGeom prst="rect">
              <a:avLst/>
            </a:prstGeom>
            <a:solidFill>
              <a:srgbClr val="98FB9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800" b="1" dirty="0">
                  <a:solidFill>
                    <a:schemeClr val="tx1"/>
                  </a:solidFill>
                </a:rPr>
                <a:t>CANCEL</a:t>
              </a:r>
            </a:p>
          </p:txBody>
        </p:sp>
      </p:grpSp>
      <p:pic>
        <p:nvPicPr>
          <p:cNvPr id="213" name="図 499">
            <a:extLst>
              <a:ext uri="{FF2B5EF4-FFF2-40B4-BE49-F238E27FC236}">
                <a16:creationId xmlns:a16="http://schemas.microsoft.com/office/drawing/2014/main" id="{4FFD6B84-B849-31EE-8949-A19547E227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2041119" y="3055111"/>
            <a:ext cx="187372" cy="187372"/>
          </a:xfrm>
          <a:prstGeom prst="rect">
            <a:avLst/>
          </a:prstGeom>
        </p:spPr>
      </p:pic>
      <p:cxnSp>
        <p:nvCxnSpPr>
          <p:cNvPr id="214" name="コネクタ: カギ線 451">
            <a:extLst>
              <a:ext uri="{FF2B5EF4-FFF2-40B4-BE49-F238E27FC236}">
                <a16:creationId xmlns:a16="http://schemas.microsoft.com/office/drawing/2014/main" id="{1674A086-EADD-5145-A0D2-CF666B754864}"/>
              </a:ext>
            </a:extLst>
          </p:cNvPr>
          <p:cNvCxnSpPr>
            <a:cxnSpLocks/>
            <a:stCxn id="6" idx="3"/>
            <a:endCxn id="192" idx="1"/>
          </p:cNvCxnSpPr>
          <p:nvPr/>
        </p:nvCxnSpPr>
        <p:spPr>
          <a:xfrm>
            <a:off x="2550750" y="2954824"/>
            <a:ext cx="10192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0" name="รูปภาพ 3">
            <a:extLst>
              <a:ext uri="{FF2B5EF4-FFF2-40B4-BE49-F238E27FC236}">
                <a16:creationId xmlns:a16="http://schemas.microsoft.com/office/drawing/2014/main" id="{6232A32F-57D9-CDA2-E0E2-78B212081D5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81" y="4439040"/>
            <a:ext cx="1716979" cy="2217799"/>
          </a:xfrm>
          <a:prstGeom prst="rect">
            <a:avLst/>
          </a:prstGeom>
        </p:spPr>
      </p:pic>
      <p:pic>
        <p:nvPicPr>
          <p:cNvPr id="231" name="図 452">
            <a:extLst>
              <a:ext uri="{FF2B5EF4-FFF2-40B4-BE49-F238E27FC236}">
                <a16:creationId xmlns:a16="http://schemas.microsoft.com/office/drawing/2014/main" id="{3AF9DE61-0C14-00C0-C182-084EC5B0D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2459" y="5047854"/>
            <a:ext cx="782660" cy="177846"/>
          </a:xfrm>
          <a:prstGeom prst="rect">
            <a:avLst/>
          </a:prstGeom>
        </p:spPr>
      </p:pic>
      <p:pic>
        <p:nvPicPr>
          <p:cNvPr id="232" name="図 453">
            <a:extLst>
              <a:ext uri="{FF2B5EF4-FFF2-40B4-BE49-F238E27FC236}">
                <a16:creationId xmlns:a16="http://schemas.microsoft.com/office/drawing/2014/main" id="{8E1613E1-A97D-0166-AD23-A3511398A6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966" y="4760084"/>
            <a:ext cx="558985" cy="152060"/>
          </a:xfrm>
          <a:prstGeom prst="rect">
            <a:avLst/>
          </a:prstGeom>
        </p:spPr>
      </p:pic>
      <p:sp>
        <p:nvSpPr>
          <p:cNvPr id="233" name="テキスト ボックス 454">
            <a:extLst>
              <a:ext uri="{FF2B5EF4-FFF2-40B4-BE49-F238E27FC236}">
                <a16:creationId xmlns:a16="http://schemas.microsoft.com/office/drawing/2014/main" id="{2175E6A3-59D4-9375-6ED8-FBCD225C526E}"/>
              </a:ext>
            </a:extLst>
          </p:cNvPr>
          <p:cNvSpPr txBox="1"/>
          <p:nvPr/>
        </p:nvSpPr>
        <p:spPr>
          <a:xfrm>
            <a:off x="1110360" y="5030554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34" name="図 455">
            <a:extLst>
              <a:ext uri="{FF2B5EF4-FFF2-40B4-BE49-F238E27FC236}">
                <a16:creationId xmlns:a16="http://schemas.microsoft.com/office/drawing/2014/main" id="{6C5C251D-2078-0373-321F-4D0005FF35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8628" y="4559144"/>
            <a:ext cx="1182132" cy="177846"/>
          </a:xfrm>
          <a:prstGeom prst="rect">
            <a:avLst/>
          </a:prstGeom>
        </p:spPr>
      </p:pic>
      <p:sp>
        <p:nvSpPr>
          <p:cNvPr id="235" name="テキスト ボックス 456">
            <a:extLst>
              <a:ext uri="{FF2B5EF4-FFF2-40B4-BE49-F238E27FC236}">
                <a16:creationId xmlns:a16="http://schemas.microsoft.com/office/drawing/2014/main" id="{301DB772-F5D1-E847-2026-B9BF67E36FC3}"/>
              </a:ext>
            </a:extLst>
          </p:cNvPr>
          <p:cNvSpPr txBox="1"/>
          <p:nvPr/>
        </p:nvSpPr>
        <p:spPr>
          <a:xfrm>
            <a:off x="860880" y="4527281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236" name="図 457">
            <a:extLst>
              <a:ext uri="{FF2B5EF4-FFF2-40B4-BE49-F238E27FC236}">
                <a16:creationId xmlns:a16="http://schemas.microsoft.com/office/drawing/2014/main" id="{DBB3563B-9853-14DA-1608-215DBF7AE9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8503" y="4760083"/>
            <a:ext cx="642805" cy="158497"/>
          </a:xfrm>
          <a:prstGeom prst="rect">
            <a:avLst/>
          </a:prstGeom>
        </p:spPr>
      </p:pic>
      <p:pic>
        <p:nvPicPr>
          <p:cNvPr id="237" name="図 458">
            <a:extLst>
              <a:ext uri="{FF2B5EF4-FFF2-40B4-BE49-F238E27FC236}">
                <a16:creationId xmlns:a16="http://schemas.microsoft.com/office/drawing/2014/main" id="{E03A3433-141A-6300-3A20-CB9C7BFA30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954" y="4887184"/>
            <a:ext cx="1303133" cy="1497688"/>
          </a:xfrm>
          <a:prstGeom prst="rect">
            <a:avLst/>
          </a:prstGeom>
        </p:spPr>
      </p:pic>
      <p:pic>
        <p:nvPicPr>
          <p:cNvPr id="238" name="図 459">
            <a:extLst>
              <a:ext uri="{FF2B5EF4-FFF2-40B4-BE49-F238E27FC236}">
                <a16:creationId xmlns:a16="http://schemas.microsoft.com/office/drawing/2014/main" id="{12C14F35-4567-6BC8-87A4-55DA46E5DC7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93"/>
          <a:stretch/>
        </p:blipFill>
        <p:spPr>
          <a:xfrm>
            <a:off x="900094" y="6420107"/>
            <a:ext cx="358274" cy="204472"/>
          </a:xfrm>
          <a:prstGeom prst="rect">
            <a:avLst/>
          </a:prstGeom>
        </p:spPr>
      </p:pic>
      <p:pic>
        <p:nvPicPr>
          <p:cNvPr id="239" name="図 460">
            <a:extLst>
              <a:ext uri="{FF2B5EF4-FFF2-40B4-BE49-F238E27FC236}">
                <a16:creationId xmlns:a16="http://schemas.microsoft.com/office/drawing/2014/main" id="{EE417EAB-730D-1E06-D44D-4030F4D9A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869" y="6441612"/>
            <a:ext cx="258900" cy="151487"/>
          </a:xfrm>
          <a:prstGeom prst="rect">
            <a:avLst/>
          </a:prstGeom>
        </p:spPr>
      </p:pic>
      <p:sp>
        <p:nvSpPr>
          <p:cNvPr id="240" name="テキスト ボックス 461">
            <a:extLst>
              <a:ext uri="{FF2B5EF4-FFF2-40B4-BE49-F238E27FC236}">
                <a16:creationId xmlns:a16="http://schemas.microsoft.com/office/drawing/2014/main" id="{98228749-1474-A995-21CC-5E696FFAE1F9}"/>
              </a:ext>
            </a:extLst>
          </p:cNvPr>
          <p:cNvSpPr txBox="1"/>
          <p:nvPr/>
        </p:nvSpPr>
        <p:spPr>
          <a:xfrm>
            <a:off x="899022" y="6383926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241" name="テキスト ボックス 466">
            <a:extLst>
              <a:ext uri="{FF2B5EF4-FFF2-40B4-BE49-F238E27FC236}">
                <a16:creationId xmlns:a16="http://schemas.microsoft.com/office/drawing/2014/main" id="{54F78335-30D9-324B-8D48-9ED84F60A73C}"/>
              </a:ext>
            </a:extLst>
          </p:cNvPr>
          <p:cNvSpPr txBox="1"/>
          <p:nvPr/>
        </p:nvSpPr>
        <p:spPr>
          <a:xfrm>
            <a:off x="814225" y="4709338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42" name="図 467">
            <a:extLst>
              <a:ext uri="{FF2B5EF4-FFF2-40B4-BE49-F238E27FC236}">
                <a16:creationId xmlns:a16="http://schemas.microsoft.com/office/drawing/2014/main" id="{52E2379F-D712-CC9C-C165-BCBCDEE8693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67010" y="5099915"/>
            <a:ext cx="868017" cy="254956"/>
          </a:xfrm>
          <a:prstGeom prst="rect">
            <a:avLst/>
          </a:prstGeom>
        </p:spPr>
      </p:pic>
      <p:sp>
        <p:nvSpPr>
          <p:cNvPr id="243" name="テキスト ボックス 468">
            <a:extLst>
              <a:ext uri="{FF2B5EF4-FFF2-40B4-BE49-F238E27FC236}">
                <a16:creationId xmlns:a16="http://schemas.microsoft.com/office/drawing/2014/main" id="{24F3B17F-BDC9-BB26-7EA6-C3FD4134633A}"/>
              </a:ext>
            </a:extLst>
          </p:cNvPr>
          <p:cNvSpPr txBox="1"/>
          <p:nvPr/>
        </p:nvSpPr>
        <p:spPr>
          <a:xfrm>
            <a:off x="840686" y="5093515"/>
            <a:ext cx="8559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Product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4" name="テキスト ボックス 473">
            <a:extLst>
              <a:ext uri="{FF2B5EF4-FFF2-40B4-BE49-F238E27FC236}">
                <a16:creationId xmlns:a16="http://schemas.microsoft.com/office/drawing/2014/main" id="{CA67984B-77A3-3768-84EA-776E5B26778F}"/>
              </a:ext>
            </a:extLst>
          </p:cNvPr>
          <p:cNvSpPr txBox="1"/>
          <p:nvPr/>
        </p:nvSpPr>
        <p:spPr>
          <a:xfrm>
            <a:off x="1680798" y="5109868"/>
            <a:ext cx="84184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0" name="テキスト ボックス 474">
            <a:extLst>
              <a:ext uri="{FF2B5EF4-FFF2-40B4-BE49-F238E27FC236}">
                <a16:creationId xmlns:a16="http://schemas.microsoft.com/office/drawing/2014/main" id="{F03D3EC1-945C-D87C-E062-1EBF17AB1EAA}"/>
              </a:ext>
            </a:extLst>
          </p:cNvPr>
          <p:cNvSpPr txBox="1"/>
          <p:nvPr/>
        </p:nvSpPr>
        <p:spPr>
          <a:xfrm>
            <a:off x="840686" y="4856256"/>
            <a:ext cx="953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2" name="テキスト ボックス 530">
            <a:extLst>
              <a:ext uri="{FF2B5EF4-FFF2-40B4-BE49-F238E27FC236}">
                <a16:creationId xmlns:a16="http://schemas.microsoft.com/office/drawing/2014/main" id="{33C5FAC4-0632-57D4-7DBA-C789D9C97C34}"/>
              </a:ext>
            </a:extLst>
          </p:cNvPr>
          <p:cNvSpPr txBox="1"/>
          <p:nvPr/>
        </p:nvSpPr>
        <p:spPr>
          <a:xfrm>
            <a:off x="1689093" y="4882871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63" name="表 3">
            <a:extLst>
              <a:ext uri="{FF2B5EF4-FFF2-40B4-BE49-F238E27FC236}">
                <a16:creationId xmlns:a16="http://schemas.microsoft.com/office/drawing/2014/main" id="{6D274C21-3257-C23D-F137-3CAE53D9A968}"/>
              </a:ext>
            </a:extLst>
          </p:cNvPr>
          <p:cNvGraphicFramePr>
            <a:graphicFrameLocks noGrp="1"/>
          </p:cNvGraphicFramePr>
          <p:nvPr/>
        </p:nvGraphicFramePr>
        <p:xfrm>
          <a:off x="916865" y="5349873"/>
          <a:ext cx="1601059" cy="1006680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90011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5684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0796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07961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31793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pic>
        <p:nvPicPr>
          <p:cNvPr id="266" name="図 499">
            <a:extLst>
              <a:ext uri="{FF2B5EF4-FFF2-40B4-BE49-F238E27FC236}">
                <a16:creationId xmlns:a16="http://schemas.microsoft.com/office/drawing/2014/main" id="{0C5E6E32-CF77-7951-53C1-93C510CB0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2068229" y="5760535"/>
            <a:ext cx="187372" cy="187372"/>
          </a:xfrm>
          <a:prstGeom prst="rect">
            <a:avLst/>
          </a:prstGeom>
        </p:spPr>
      </p:pic>
      <p:grpSp>
        <p:nvGrpSpPr>
          <p:cNvPr id="268" name="Group 267">
            <a:extLst>
              <a:ext uri="{FF2B5EF4-FFF2-40B4-BE49-F238E27FC236}">
                <a16:creationId xmlns:a16="http://schemas.microsoft.com/office/drawing/2014/main" id="{E63CF3EE-D0A5-6E24-4835-2A6C9E3C9B15}"/>
              </a:ext>
            </a:extLst>
          </p:cNvPr>
          <p:cNvGrpSpPr/>
          <p:nvPr/>
        </p:nvGrpSpPr>
        <p:grpSpPr>
          <a:xfrm>
            <a:off x="879026" y="5093206"/>
            <a:ext cx="1675635" cy="1006680"/>
            <a:chOff x="879026" y="5093206"/>
            <a:chExt cx="1675635" cy="1006680"/>
          </a:xfrm>
        </p:grpSpPr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2C09BE5D-8A52-C053-C230-CB04D25B8182}"/>
                </a:ext>
              </a:extLst>
            </p:cNvPr>
            <p:cNvGrpSpPr/>
            <p:nvPr/>
          </p:nvGrpSpPr>
          <p:grpSpPr>
            <a:xfrm>
              <a:off x="879026" y="5093206"/>
              <a:ext cx="1675635" cy="1006680"/>
              <a:chOff x="-837931" y="5659450"/>
              <a:chExt cx="1675635" cy="706582"/>
            </a:xfrm>
          </p:grpSpPr>
          <p:pic>
            <p:nvPicPr>
              <p:cNvPr id="223" name="図 50">
                <a:extLst>
                  <a:ext uri="{FF2B5EF4-FFF2-40B4-BE49-F238E27FC236}">
                    <a16:creationId xmlns:a16="http://schemas.microsoft.com/office/drawing/2014/main" id="{5598BDB4-47FF-65E6-9161-795EA02900E4}"/>
                  </a:ext>
                </a:extLst>
              </p:cNvPr>
              <p:cNvPicPr/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t="2595" r="1966" b="5457"/>
              <a:stretch/>
            </p:blipFill>
            <p:spPr bwMode="auto">
              <a:xfrm>
                <a:off x="-837931" y="5659450"/>
                <a:ext cx="1675635" cy="7065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</p:pic>
          <p:pic>
            <p:nvPicPr>
              <p:cNvPr id="224" name="Picture 223">
                <a:extLst>
                  <a:ext uri="{FF2B5EF4-FFF2-40B4-BE49-F238E27FC236}">
                    <a16:creationId xmlns:a16="http://schemas.microsoft.com/office/drawing/2014/main" id="{F88CF4BC-4A0C-4A48-F7ED-2FFC704FEA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-756885" y="5715518"/>
                <a:ext cx="1529410" cy="601796"/>
              </a:xfrm>
              <a:prstGeom prst="rect">
                <a:avLst/>
              </a:prstGeom>
            </p:spPr>
          </p:pic>
        </p:grp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2490CFA4-641F-7FFC-D1DD-A469FF3FDF76}"/>
                </a:ext>
              </a:extLst>
            </p:cNvPr>
            <p:cNvSpPr/>
            <p:nvPr/>
          </p:nvSpPr>
          <p:spPr>
            <a:xfrm>
              <a:off x="1088206" y="5800938"/>
              <a:ext cx="512279" cy="221314"/>
            </a:xfrm>
            <a:prstGeom prst="rect">
              <a:avLst/>
            </a:prstGeom>
            <a:solidFill>
              <a:srgbClr val="98FB9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800" b="1" dirty="0">
                  <a:solidFill>
                    <a:schemeClr val="tx1"/>
                  </a:solidFill>
                </a:rPr>
                <a:t>OK</a:t>
              </a:r>
            </a:p>
          </p:txBody>
        </p: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7855059B-DD3F-F2ED-E099-D5C623A9B7E9}"/>
                </a:ext>
              </a:extLst>
            </p:cNvPr>
            <p:cNvSpPr/>
            <p:nvPr/>
          </p:nvSpPr>
          <p:spPr>
            <a:xfrm>
              <a:off x="1639768" y="5800938"/>
              <a:ext cx="713173" cy="221314"/>
            </a:xfrm>
            <a:prstGeom prst="rect">
              <a:avLst/>
            </a:prstGeom>
            <a:solidFill>
              <a:srgbClr val="98FB9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sz="800" b="1" dirty="0">
                  <a:solidFill>
                    <a:schemeClr val="tx1"/>
                  </a:solidFill>
                </a:rPr>
                <a:t>CANCEL</a:t>
              </a:r>
            </a:p>
          </p:txBody>
        </p:sp>
        <p:sp>
          <p:nvSpPr>
            <p:cNvPr id="222" name="テキスト ボックス 285">
              <a:extLst>
                <a:ext uri="{FF2B5EF4-FFF2-40B4-BE49-F238E27FC236}">
                  <a16:creationId xmlns:a16="http://schemas.microsoft.com/office/drawing/2014/main" id="{A95E7AF0-D0ED-83CA-EE57-5D686801D164}"/>
                </a:ext>
              </a:extLst>
            </p:cNvPr>
            <p:cNvSpPr txBox="1"/>
            <p:nvPr/>
          </p:nvSpPr>
          <p:spPr>
            <a:xfrm>
              <a:off x="896443" y="5173642"/>
              <a:ext cx="162216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Update quantity</a:t>
              </a:r>
              <a:endPara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25" name="テキスト ボックス 468">
              <a:extLst>
                <a:ext uri="{FF2B5EF4-FFF2-40B4-BE49-F238E27FC236}">
                  <a16:creationId xmlns:a16="http://schemas.microsoft.com/office/drawing/2014/main" id="{19BF2BDD-16DC-07D5-23C0-9DFF0AD42262}"/>
                </a:ext>
              </a:extLst>
            </p:cNvPr>
            <p:cNvSpPr txBox="1"/>
            <p:nvPr/>
          </p:nvSpPr>
          <p:spPr>
            <a:xfrm>
              <a:off x="954815" y="5478362"/>
              <a:ext cx="8718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kumimoji="1" lang="en-US" altLang="ja-JP" sz="8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New box qty</a:t>
              </a:r>
              <a:endParaRPr kumimoji="1" lang="ja-JP" altLang="en-US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228" name="図 467">
              <a:extLst>
                <a:ext uri="{FF2B5EF4-FFF2-40B4-BE49-F238E27FC236}">
                  <a16:creationId xmlns:a16="http://schemas.microsoft.com/office/drawing/2014/main" id="{5F7F7A33-E1FB-C572-0475-FCA07D7339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837292" y="5491424"/>
              <a:ext cx="542440" cy="254956"/>
            </a:xfrm>
            <a:prstGeom prst="rect">
              <a:avLst/>
            </a:prstGeom>
          </p:spPr>
        </p:pic>
      </p:grpSp>
      <p:sp>
        <p:nvSpPr>
          <p:cNvPr id="226" name="テキスト ボックス 473">
            <a:extLst>
              <a:ext uri="{FF2B5EF4-FFF2-40B4-BE49-F238E27FC236}">
                <a16:creationId xmlns:a16="http://schemas.microsoft.com/office/drawing/2014/main" id="{226B9527-0D84-E66C-F8AB-2A82B3939460}"/>
              </a:ext>
            </a:extLst>
          </p:cNvPr>
          <p:cNvSpPr txBox="1"/>
          <p:nvPr/>
        </p:nvSpPr>
        <p:spPr>
          <a:xfrm>
            <a:off x="2125271" y="5495736"/>
            <a:ext cx="264534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endParaRPr kumimoji="1" lang="ja-JP" altLang="en-US" sz="7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70" name="コネクタ: カギ線 451">
            <a:extLst>
              <a:ext uri="{FF2B5EF4-FFF2-40B4-BE49-F238E27FC236}">
                <a16:creationId xmlns:a16="http://schemas.microsoft.com/office/drawing/2014/main" id="{BAC22E19-B747-701E-3E06-BD975C76542E}"/>
              </a:ext>
            </a:extLst>
          </p:cNvPr>
          <p:cNvCxnSpPr>
            <a:cxnSpLocks/>
            <a:stCxn id="192" idx="2"/>
            <a:endCxn id="230" idx="0"/>
          </p:cNvCxnSpPr>
          <p:nvPr/>
        </p:nvCxnSpPr>
        <p:spPr>
          <a:xfrm rot="5400000">
            <a:off x="2886250" y="2896844"/>
            <a:ext cx="375317" cy="27090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9" name="รูปภาพ 3">
            <a:extLst>
              <a:ext uri="{FF2B5EF4-FFF2-40B4-BE49-F238E27FC236}">
                <a16:creationId xmlns:a16="http://schemas.microsoft.com/office/drawing/2014/main" id="{05EA91CD-4DDF-AE75-23D3-D7CDFDBC04D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939" y="4439040"/>
            <a:ext cx="1716979" cy="2217799"/>
          </a:xfrm>
          <a:prstGeom prst="rect">
            <a:avLst/>
          </a:prstGeom>
        </p:spPr>
      </p:pic>
      <p:pic>
        <p:nvPicPr>
          <p:cNvPr id="283" name="図 452">
            <a:extLst>
              <a:ext uri="{FF2B5EF4-FFF2-40B4-BE49-F238E27FC236}">
                <a16:creationId xmlns:a16="http://schemas.microsoft.com/office/drawing/2014/main" id="{640757A6-2732-1D8E-5365-DB41450307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9517" y="5047854"/>
            <a:ext cx="782660" cy="177846"/>
          </a:xfrm>
          <a:prstGeom prst="rect">
            <a:avLst/>
          </a:prstGeom>
        </p:spPr>
      </p:pic>
      <p:pic>
        <p:nvPicPr>
          <p:cNvPr id="284" name="図 453">
            <a:extLst>
              <a:ext uri="{FF2B5EF4-FFF2-40B4-BE49-F238E27FC236}">
                <a16:creationId xmlns:a16="http://schemas.microsoft.com/office/drawing/2014/main" id="{902014A1-6A4E-D128-94A4-2240FDA89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0024" y="4760084"/>
            <a:ext cx="558985" cy="152060"/>
          </a:xfrm>
          <a:prstGeom prst="rect">
            <a:avLst/>
          </a:prstGeom>
        </p:spPr>
      </p:pic>
      <p:sp>
        <p:nvSpPr>
          <p:cNvPr id="285" name="テキスト ボックス 454">
            <a:extLst>
              <a:ext uri="{FF2B5EF4-FFF2-40B4-BE49-F238E27FC236}">
                <a16:creationId xmlns:a16="http://schemas.microsoft.com/office/drawing/2014/main" id="{E6EC4FBC-651D-C787-31BE-0BD0C44C1F56}"/>
              </a:ext>
            </a:extLst>
          </p:cNvPr>
          <p:cNvSpPr txBox="1"/>
          <p:nvPr/>
        </p:nvSpPr>
        <p:spPr>
          <a:xfrm>
            <a:off x="3817418" y="5030554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86" name="図 455">
            <a:extLst>
              <a:ext uri="{FF2B5EF4-FFF2-40B4-BE49-F238E27FC236}">
                <a16:creationId xmlns:a16="http://schemas.microsoft.com/office/drawing/2014/main" id="{4A032A9B-514B-A611-D6C2-D58CFD6F11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5686" y="4559144"/>
            <a:ext cx="1182132" cy="177846"/>
          </a:xfrm>
          <a:prstGeom prst="rect">
            <a:avLst/>
          </a:prstGeom>
        </p:spPr>
      </p:pic>
      <p:sp>
        <p:nvSpPr>
          <p:cNvPr id="287" name="テキスト ボックス 456">
            <a:extLst>
              <a:ext uri="{FF2B5EF4-FFF2-40B4-BE49-F238E27FC236}">
                <a16:creationId xmlns:a16="http://schemas.microsoft.com/office/drawing/2014/main" id="{4D70FBBF-20F4-8D7E-8C9B-C4DC3ED55EB9}"/>
              </a:ext>
            </a:extLst>
          </p:cNvPr>
          <p:cNvSpPr txBox="1"/>
          <p:nvPr/>
        </p:nvSpPr>
        <p:spPr>
          <a:xfrm>
            <a:off x="3567938" y="4527281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288" name="図 457">
            <a:extLst>
              <a:ext uri="{FF2B5EF4-FFF2-40B4-BE49-F238E27FC236}">
                <a16:creationId xmlns:a16="http://schemas.microsoft.com/office/drawing/2014/main" id="{055177BA-D7F2-F149-D8B5-2EB24F58EB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5561" y="4760083"/>
            <a:ext cx="642805" cy="158497"/>
          </a:xfrm>
          <a:prstGeom prst="rect">
            <a:avLst/>
          </a:prstGeom>
        </p:spPr>
      </p:pic>
      <p:pic>
        <p:nvPicPr>
          <p:cNvPr id="289" name="図 458">
            <a:extLst>
              <a:ext uri="{FF2B5EF4-FFF2-40B4-BE49-F238E27FC236}">
                <a16:creationId xmlns:a16="http://schemas.microsoft.com/office/drawing/2014/main" id="{DA541789-1FBE-1136-D0C5-74AA8DCC07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0012" y="4887184"/>
            <a:ext cx="1303133" cy="1497688"/>
          </a:xfrm>
          <a:prstGeom prst="rect">
            <a:avLst/>
          </a:prstGeom>
        </p:spPr>
      </p:pic>
      <p:pic>
        <p:nvPicPr>
          <p:cNvPr id="290" name="図 459">
            <a:extLst>
              <a:ext uri="{FF2B5EF4-FFF2-40B4-BE49-F238E27FC236}">
                <a16:creationId xmlns:a16="http://schemas.microsoft.com/office/drawing/2014/main" id="{03777A3A-56F1-4871-4732-015D8C1D67F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93"/>
          <a:stretch/>
        </p:blipFill>
        <p:spPr>
          <a:xfrm>
            <a:off x="3607152" y="6420107"/>
            <a:ext cx="358274" cy="204472"/>
          </a:xfrm>
          <a:prstGeom prst="rect">
            <a:avLst/>
          </a:prstGeom>
        </p:spPr>
      </p:pic>
      <p:pic>
        <p:nvPicPr>
          <p:cNvPr id="291" name="図 460">
            <a:extLst>
              <a:ext uri="{FF2B5EF4-FFF2-40B4-BE49-F238E27FC236}">
                <a16:creationId xmlns:a16="http://schemas.microsoft.com/office/drawing/2014/main" id="{DBEF97D2-ACDC-A457-BBCE-B80E6931B0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927" y="6441612"/>
            <a:ext cx="258900" cy="151487"/>
          </a:xfrm>
          <a:prstGeom prst="rect">
            <a:avLst/>
          </a:prstGeom>
        </p:spPr>
      </p:pic>
      <p:sp>
        <p:nvSpPr>
          <p:cNvPr id="292" name="テキスト ボックス 461">
            <a:extLst>
              <a:ext uri="{FF2B5EF4-FFF2-40B4-BE49-F238E27FC236}">
                <a16:creationId xmlns:a16="http://schemas.microsoft.com/office/drawing/2014/main" id="{42D41A87-AADE-9F14-E12A-C81189474C40}"/>
              </a:ext>
            </a:extLst>
          </p:cNvPr>
          <p:cNvSpPr txBox="1"/>
          <p:nvPr/>
        </p:nvSpPr>
        <p:spPr>
          <a:xfrm>
            <a:off x="3606080" y="6383926"/>
            <a:ext cx="358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293" name="テキスト ボックス 466">
            <a:extLst>
              <a:ext uri="{FF2B5EF4-FFF2-40B4-BE49-F238E27FC236}">
                <a16:creationId xmlns:a16="http://schemas.microsoft.com/office/drawing/2014/main" id="{C5437459-2670-3734-61ED-871B6A8F69E1}"/>
              </a:ext>
            </a:extLst>
          </p:cNvPr>
          <p:cNvSpPr txBox="1"/>
          <p:nvPr/>
        </p:nvSpPr>
        <p:spPr>
          <a:xfrm>
            <a:off x="3521283" y="4709338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7" name="テキスト ボックス 474">
            <a:extLst>
              <a:ext uri="{FF2B5EF4-FFF2-40B4-BE49-F238E27FC236}">
                <a16:creationId xmlns:a16="http://schemas.microsoft.com/office/drawing/2014/main" id="{4CA5D286-A3A3-23A4-8905-05189EB589F1}"/>
              </a:ext>
            </a:extLst>
          </p:cNvPr>
          <p:cNvSpPr txBox="1"/>
          <p:nvPr/>
        </p:nvSpPr>
        <p:spPr>
          <a:xfrm>
            <a:off x="3547744" y="4856256"/>
            <a:ext cx="9690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8" name="テキスト ボックス 530">
            <a:extLst>
              <a:ext uri="{FF2B5EF4-FFF2-40B4-BE49-F238E27FC236}">
                <a16:creationId xmlns:a16="http://schemas.microsoft.com/office/drawing/2014/main" id="{B06356BA-13C3-2393-88EC-1BBFEF399907}"/>
              </a:ext>
            </a:extLst>
          </p:cNvPr>
          <p:cNvSpPr txBox="1"/>
          <p:nvPr/>
        </p:nvSpPr>
        <p:spPr>
          <a:xfrm>
            <a:off x="4396151" y="4882871"/>
            <a:ext cx="84184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 AM</a:t>
            </a:r>
            <a:endParaRPr kumimoji="1" lang="ja-JP" altLang="en-US" sz="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99" name="表 3">
            <a:extLst>
              <a:ext uri="{FF2B5EF4-FFF2-40B4-BE49-F238E27FC236}">
                <a16:creationId xmlns:a16="http://schemas.microsoft.com/office/drawing/2014/main" id="{D2C943E6-3001-6D83-153B-55260CF19B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81316"/>
              </p:ext>
            </p:extLst>
          </p:nvPr>
        </p:nvGraphicFramePr>
        <p:xfrm>
          <a:off x="3623923" y="5099571"/>
          <a:ext cx="1601059" cy="1256982"/>
        </p:xfrm>
        <a:graphic>
          <a:graphicData uri="http://schemas.openxmlformats.org/drawingml/2006/table">
            <a:tbl>
              <a:tblPr firstRow="1" bandRow="1"/>
              <a:tblGrid>
                <a:gridCol w="95383">
                  <a:extLst>
                    <a:ext uri="{9D8B030D-6E8A-4147-A177-3AD203B41FA5}">
                      <a16:colId xmlns:a16="http://schemas.microsoft.com/office/drawing/2014/main" val="1779724632"/>
                    </a:ext>
                  </a:extLst>
                </a:gridCol>
                <a:gridCol w="548190">
                  <a:extLst>
                    <a:ext uri="{9D8B030D-6E8A-4147-A177-3AD203B41FA5}">
                      <a16:colId xmlns:a16="http://schemas.microsoft.com/office/drawing/2014/main" val="1045589964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335985718"/>
                    </a:ext>
                  </a:extLst>
                </a:gridCol>
                <a:gridCol w="182033">
                  <a:extLst>
                    <a:ext uri="{9D8B030D-6E8A-4147-A177-3AD203B41FA5}">
                      <a16:colId xmlns:a16="http://schemas.microsoft.com/office/drawing/2014/main" val="4136265287"/>
                    </a:ext>
                  </a:extLst>
                </a:gridCol>
                <a:gridCol w="290011">
                  <a:extLst>
                    <a:ext uri="{9D8B030D-6E8A-4147-A177-3AD203B41FA5}">
                      <a16:colId xmlns:a16="http://schemas.microsoft.com/office/drawing/2014/main" val="547838405"/>
                    </a:ext>
                  </a:extLst>
                </a:gridCol>
                <a:gridCol w="256842">
                  <a:extLst>
                    <a:ext uri="{9D8B030D-6E8A-4147-A177-3AD203B41FA5}">
                      <a16:colId xmlns:a16="http://schemas.microsoft.com/office/drawing/2014/main" val="2519446244"/>
                    </a:ext>
                  </a:extLst>
                </a:gridCol>
              </a:tblGrid>
              <a:tr h="16456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#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 Parts no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Cust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Box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Qty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776137"/>
                  </a:ext>
                </a:extLst>
              </a:tr>
              <a:tr h="13480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400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018640"/>
                  </a:ext>
                </a:extLst>
              </a:tr>
              <a:tr h="134805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C12345-199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RICA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bg1"/>
                          </a:solidFill>
                        </a:rPr>
                        <a:t>OK</a:t>
                      </a:r>
                      <a:endParaRPr kumimoji="1" lang="ja-JP" altLang="en-US" sz="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160025"/>
                  </a:ext>
                </a:extLst>
              </a:tr>
              <a:tr h="16456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 C12345-200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TRT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1500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705303"/>
                  </a:ext>
                </a:extLst>
              </a:tr>
              <a:tr h="16456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889741"/>
                  </a:ext>
                </a:extLst>
              </a:tr>
              <a:tr h="16456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687923"/>
                  </a:ext>
                </a:extLst>
              </a:tr>
              <a:tr h="16456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908111"/>
                  </a:ext>
                </a:extLst>
              </a:tr>
              <a:tr h="164562"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3429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6858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0287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3716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17145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0574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24003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2743200" algn="l" defTabSz="685800" rtl="0" eaLnBrk="1" latinLnBrk="0" hangingPunct="1">
                        <a:defRPr kumimoji="1" sz="135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pPr algn="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014889"/>
                  </a:ext>
                </a:extLst>
              </a:tr>
            </a:tbl>
          </a:graphicData>
        </a:graphic>
      </p:graphicFrame>
      <p:pic>
        <p:nvPicPr>
          <p:cNvPr id="300" name="図 499">
            <a:extLst>
              <a:ext uri="{FF2B5EF4-FFF2-40B4-BE49-F238E27FC236}">
                <a16:creationId xmlns:a16="http://schemas.microsoft.com/office/drawing/2014/main" id="{A3938A02-519A-7584-6543-C860A03D15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-407515" y="6305430"/>
            <a:ext cx="187372" cy="187372"/>
          </a:xfrm>
          <a:prstGeom prst="rect">
            <a:avLst/>
          </a:prstGeom>
        </p:spPr>
      </p:pic>
      <p:cxnSp>
        <p:nvCxnSpPr>
          <p:cNvPr id="301" name="コネクタ: カギ線 451">
            <a:extLst>
              <a:ext uri="{FF2B5EF4-FFF2-40B4-BE49-F238E27FC236}">
                <a16:creationId xmlns:a16="http://schemas.microsoft.com/office/drawing/2014/main" id="{ED3CFA19-999E-57E7-5D4E-1E4A20283D94}"/>
              </a:ext>
            </a:extLst>
          </p:cNvPr>
          <p:cNvCxnSpPr>
            <a:cxnSpLocks/>
            <a:stCxn id="230" idx="3"/>
            <a:endCxn id="279" idx="1"/>
          </p:cNvCxnSpPr>
          <p:nvPr/>
        </p:nvCxnSpPr>
        <p:spPr>
          <a:xfrm>
            <a:off x="2577860" y="5547940"/>
            <a:ext cx="99007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F6464779-4C50-C086-F08D-04A3FB51815A}"/>
              </a:ext>
            </a:extLst>
          </p:cNvPr>
          <p:cNvGrpSpPr/>
          <p:nvPr/>
        </p:nvGrpSpPr>
        <p:grpSpPr>
          <a:xfrm>
            <a:off x="4808300" y="3804628"/>
            <a:ext cx="474696" cy="246221"/>
            <a:chOff x="5893901" y="3811149"/>
            <a:chExt cx="474696" cy="246221"/>
          </a:xfrm>
        </p:grpSpPr>
        <p:pic>
          <p:nvPicPr>
            <p:cNvPr id="306" name="図 382">
              <a:extLst>
                <a:ext uri="{FF2B5EF4-FFF2-40B4-BE49-F238E27FC236}">
                  <a16:creationId xmlns:a16="http://schemas.microsoft.com/office/drawing/2014/main" id="{0BE70025-9B27-3CB5-EC7C-766C7BDFD3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5093"/>
            <a:stretch/>
          </p:blipFill>
          <p:spPr>
            <a:xfrm>
              <a:off x="5957521" y="3832024"/>
              <a:ext cx="358274" cy="204472"/>
            </a:xfrm>
            <a:prstGeom prst="rect">
              <a:avLst/>
            </a:prstGeom>
          </p:spPr>
        </p:pic>
        <p:pic>
          <p:nvPicPr>
            <p:cNvPr id="307" name="図 383">
              <a:extLst>
                <a:ext uri="{FF2B5EF4-FFF2-40B4-BE49-F238E27FC236}">
                  <a16:creationId xmlns:a16="http://schemas.microsoft.com/office/drawing/2014/main" id="{35C2427C-4426-D978-03EA-D147E31A3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6296" y="3853529"/>
              <a:ext cx="258900" cy="151487"/>
            </a:xfrm>
            <a:prstGeom prst="rect">
              <a:avLst/>
            </a:prstGeom>
          </p:spPr>
        </p:pic>
        <p:sp>
          <p:nvSpPr>
            <p:cNvPr id="308" name="テキスト ボックス 384">
              <a:extLst>
                <a:ext uri="{FF2B5EF4-FFF2-40B4-BE49-F238E27FC236}">
                  <a16:creationId xmlns:a16="http://schemas.microsoft.com/office/drawing/2014/main" id="{C85FA80A-E938-9C26-B180-7939ABDF0CEB}"/>
                </a:ext>
              </a:extLst>
            </p:cNvPr>
            <p:cNvSpPr txBox="1"/>
            <p:nvPr/>
          </p:nvSpPr>
          <p:spPr>
            <a:xfrm>
              <a:off x="5893901" y="3811149"/>
              <a:ext cx="4746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F4</a:t>
              </a:r>
            </a:p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Confirm</a:t>
              </a:r>
              <a:endParaRPr kumimoji="1" lang="ja-JP" altLang="en-US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BF969D06-3E09-851E-89A3-15ABCF294B62}"/>
              </a:ext>
            </a:extLst>
          </p:cNvPr>
          <p:cNvGrpSpPr/>
          <p:nvPr/>
        </p:nvGrpSpPr>
        <p:grpSpPr>
          <a:xfrm>
            <a:off x="2101018" y="6383925"/>
            <a:ext cx="474696" cy="246221"/>
            <a:chOff x="5893901" y="3811149"/>
            <a:chExt cx="474696" cy="246221"/>
          </a:xfrm>
        </p:grpSpPr>
        <p:pic>
          <p:nvPicPr>
            <p:cNvPr id="311" name="図 382">
              <a:extLst>
                <a:ext uri="{FF2B5EF4-FFF2-40B4-BE49-F238E27FC236}">
                  <a16:creationId xmlns:a16="http://schemas.microsoft.com/office/drawing/2014/main" id="{038B012C-1588-9A6F-7048-778ECB4C3A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5093"/>
            <a:stretch/>
          </p:blipFill>
          <p:spPr>
            <a:xfrm>
              <a:off x="5957521" y="3832024"/>
              <a:ext cx="358274" cy="204472"/>
            </a:xfrm>
            <a:prstGeom prst="rect">
              <a:avLst/>
            </a:prstGeom>
          </p:spPr>
        </p:pic>
        <p:pic>
          <p:nvPicPr>
            <p:cNvPr id="312" name="図 383">
              <a:extLst>
                <a:ext uri="{FF2B5EF4-FFF2-40B4-BE49-F238E27FC236}">
                  <a16:creationId xmlns:a16="http://schemas.microsoft.com/office/drawing/2014/main" id="{A92923A7-4E86-8843-3353-EC09C7D7E8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6296" y="3853529"/>
              <a:ext cx="258900" cy="151487"/>
            </a:xfrm>
            <a:prstGeom prst="rect">
              <a:avLst/>
            </a:prstGeom>
          </p:spPr>
        </p:pic>
        <p:sp>
          <p:nvSpPr>
            <p:cNvPr id="313" name="テキスト ボックス 384">
              <a:extLst>
                <a:ext uri="{FF2B5EF4-FFF2-40B4-BE49-F238E27FC236}">
                  <a16:creationId xmlns:a16="http://schemas.microsoft.com/office/drawing/2014/main" id="{ECBB603C-0672-5555-C475-427EB188DCB0}"/>
                </a:ext>
              </a:extLst>
            </p:cNvPr>
            <p:cNvSpPr txBox="1"/>
            <p:nvPr/>
          </p:nvSpPr>
          <p:spPr>
            <a:xfrm>
              <a:off x="5893901" y="3811149"/>
              <a:ext cx="4746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F4</a:t>
              </a:r>
            </a:p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Confirm</a:t>
              </a:r>
              <a:endParaRPr kumimoji="1" lang="ja-JP" altLang="en-US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6498E081-D005-72AD-C0E7-C24BA1377A7C}"/>
              </a:ext>
            </a:extLst>
          </p:cNvPr>
          <p:cNvGrpSpPr/>
          <p:nvPr/>
        </p:nvGrpSpPr>
        <p:grpSpPr>
          <a:xfrm>
            <a:off x="4815592" y="6383411"/>
            <a:ext cx="474696" cy="246221"/>
            <a:chOff x="5893901" y="3811149"/>
            <a:chExt cx="474696" cy="246221"/>
          </a:xfrm>
        </p:grpSpPr>
        <p:pic>
          <p:nvPicPr>
            <p:cNvPr id="315" name="図 382">
              <a:extLst>
                <a:ext uri="{FF2B5EF4-FFF2-40B4-BE49-F238E27FC236}">
                  <a16:creationId xmlns:a16="http://schemas.microsoft.com/office/drawing/2014/main" id="{969DF554-FF53-0DA7-BA1E-341F9E63B4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5093"/>
            <a:stretch/>
          </p:blipFill>
          <p:spPr>
            <a:xfrm>
              <a:off x="5957521" y="3832024"/>
              <a:ext cx="358274" cy="204472"/>
            </a:xfrm>
            <a:prstGeom prst="rect">
              <a:avLst/>
            </a:prstGeom>
          </p:spPr>
        </p:pic>
        <p:pic>
          <p:nvPicPr>
            <p:cNvPr id="316" name="図 383">
              <a:extLst>
                <a:ext uri="{FF2B5EF4-FFF2-40B4-BE49-F238E27FC236}">
                  <a16:creationId xmlns:a16="http://schemas.microsoft.com/office/drawing/2014/main" id="{CE51CA12-1779-B760-B73A-2D7D26070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6296" y="3853529"/>
              <a:ext cx="258900" cy="151487"/>
            </a:xfrm>
            <a:prstGeom prst="rect">
              <a:avLst/>
            </a:prstGeom>
          </p:spPr>
        </p:pic>
        <p:sp>
          <p:nvSpPr>
            <p:cNvPr id="317" name="テキスト ボックス 384">
              <a:extLst>
                <a:ext uri="{FF2B5EF4-FFF2-40B4-BE49-F238E27FC236}">
                  <a16:creationId xmlns:a16="http://schemas.microsoft.com/office/drawing/2014/main" id="{1E56A14F-753B-021E-D120-4B6802DB8795}"/>
                </a:ext>
              </a:extLst>
            </p:cNvPr>
            <p:cNvSpPr txBox="1"/>
            <p:nvPr/>
          </p:nvSpPr>
          <p:spPr>
            <a:xfrm>
              <a:off x="5893901" y="3811149"/>
              <a:ext cx="4746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F4</a:t>
              </a:r>
            </a:p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Confirm</a:t>
              </a:r>
              <a:endParaRPr kumimoji="1" lang="ja-JP" altLang="en-US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212" name="吹き出し: 四角形 531">
            <a:extLst>
              <a:ext uri="{FF2B5EF4-FFF2-40B4-BE49-F238E27FC236}">
                <a16:creationId xmlns:a16="http://schemas.microsoft.com/office/drawing/2014/main" id="{42129314-0757-70BF-DC3E-39BB2D6248C1}"/>
              </a:ext>
            </a:extLst>
          </p:cNvPr>
          <p:cNvSpPr/>
          <p:nvPr/>
        </p:nvSpPr>
        <p:spPr>
          <a:xfrm>
            <a:off x="4838598" y="6144489"/>
            <a:ext cx="1236550" cy="426058"/>
          </a:xfrm>
          <a:prstGeom prst="wedgeRectCallout">
            <a:avLst>
              <a:gd name="adj1" fmla="val -28630"/>
              <a:gd name="adj2" fmla="val -127309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The status will be changed to unconfirmed.</a:t>
            </a:r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6ED1B71C-F1B0-6D31-9391-255CEA6EE066}"/>
              </a:ext>
            </a:extLst>
          </p:cNvPr>
          <p:cNvSpPr/>
          <p:nvPr/>
        </p:nvSpPr>
        <p:spPr>
          <a:xfrm>
            <a:off x="4472627" y="918110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78279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5. Configuration file storage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1" y="733812"/>
            <a:ext cx="61170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1100" dirty="0"/>
          </a:p>
          <a:p>
            <a:r>
              <a:rPr kumimoji="1" lang="en-US" altLang="ja-JP" sz="1100" b="1" dirty="0"/>
              <a:t>Output data:</a:t>
            </a:r>
          </a:p>
          <a:p>
            <a:r>
              <a:rPr kumimoji="1" lang="en-US" altLang="ja-JP" sz="1100" b="1" dirty="0"/>
              <a:t>5-1-1. Stock card Record xlsx data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3447D34-B278-44DB-0E26-923BF7899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282619" y="614178"/>
            <a:ext cx="3244905" cy="46845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D70700-9B2C-8112-F323-E839CBF803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95" y="5087166"/>
            <a:ext cx="5909418" cy="2241626"/>
          </a:xfrm>
          <a:prstGeom prst="rect">
            <a:avLst/>
          </a:prstGeom>
        </p:spPr>
      </p:pic>
      <p:sp>
        <p:nvSpPr>
          <p:cNvPr id="11" name="テキスト ボックス 1">
            <a:extLst>
              <a:ext uri="{FF2B5EF4-FFF2-40B4-BE49-F238E27FC236}">
                <a16:creationId xmlns:a16="http://schemas.microsoft.com/office/drawing/2014/main" id="{959B7B30-E3DF-4A0E-1E6D-EFD3B0F61BD8}"/>
              </a:ext>
            </a:extLst>
          </p:cNvPr>
          <p:cNvSpPr txBox="1"/>
          <p:nvPr/>
        </p:nvSpPr>
        <p:spPr>
          <a:xfrm>
            <a:off x="370469" y="4783747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5-1-2. Stock Card export (xlsx) function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1EC53E-9151-5190-04A4-0C69EE32C4FB}"/>
              </a:ext>
            </a:extLst>
          </p:cNvPr>
          <p:cNvSpPr txBox="1"/>
          <p:nvPr/>
        </p:nvSpPr>
        <p:spPr>
          <a:xfrm>
            <a:off x="652462" y="7520821"/>
            <a:ext cx="263405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highlight>
                  <a:srgbClr val="FFFF00"/>
                </a:highlight>
              </a:rPr>
              <a:t>Export search &amp; filter function.</a:t>
            </a:r>
          </a:p>
          <a:p>
            <a:pPr marL="285750" indent="-285750">
              <a:buFontTx/>
              <a:buChar char="-"/>
            </a:pPr>
            <a:r>
              <a:rPr lang="en-US" sz="900" dirty="0"/>
              <a:t>Choose the specific month.</a:t>
            </a:r>
          </a:p>
          <a:p>
            <a:pPr marL="285750" indent="-285750">
              <a:buFontTx/>
              <a:buChar char="-"/>
            </a:pPr>
            <a:r>
              <a:rPr lang="en-US" sz="900" dirty="0"/>
              <a:t>Choose the customer.</a:t>
            </a:r>
          </a:p>
          <a:p>
            <a:pPr marL="285750" indent="-285750">
              <a:buFontTx/>
              <a:buChar char="-"/>
            </a:pPr>
            <a:r>
              <a:rPr lang="en-US" sz="900" dirty="0"/>
              <a:t>Include/Not include no movement records.</a:t>
            </a:r>
          </a:p>
          <a:p>
            <a:pPr marL="285750" indent="-285750">
              <a:buFontTx/>
              <a:buChar char="-"/>
            </a:pPr>
            <a:endParaRPr lang="en-US" sz="900" dirty="0"/>
          </a:p>
        </p:txBody>
      </p:sp>
      <p:sp>
        <p:nvSpPr>
          <p:cNvPr id="4" name="Callout: Line 3">
            <a:extLst>
              <a:ext uri="{FF2B5EF4-FFF2-40B4-BE49-F238E27FC236}">
                <a16:creationId xmlns:a16="http://schemas.microsoft.com/office/drawing/2014/main" id="{0D1138F4-CE52-3453-BD02-5EFA7AFE1FFE}"/>
              </a:ext>
            </a:extLst>
          </p:cNvPr>
          <p:cNvSpPr/>
          <p:nvPr/>
        </p:nvSpPr>
        <p:spPr>
          <a:xfrm>
            <a:off x="4874575" y="2192918"/>
            <a:ext cx="1934633" cy="406349"/>
          </a:xfrm>
          <a:prstGeom prst="borderCallout1">
            <a:avLst>
              <a:gd name="adj1" fmla="val 18750"/>
              <a:gd name="adj2" fmla="val -8333"/>
              <a:gd name="adj3" fmla="val -70033"/>
              <a:gd name="adj4" fmla="val -55383"/>
            </a:avLst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sz="700" dirty="0">
                <a:solidFill>
                  <a:schemeClr val="tx1"/>
                </a:solidFill>
              </a:rPr>
              <a:t>Issues:</a:t>
            </a:r>
          </a:p>
          <a:p>
            <a:pPr marL="228600" indent="-228600">
              <a:buSzPct val="95000"/>
              <a:buAutoNum type="arabicPeriod"/>
            </a:pPr>
            <a:r>
              <a:rPr kumimoji="1" lang="en-US" sz="700" dirty="0">
                <a:solidFill>
                  <a:schemeClr val="tx1"/>
                </a:solidFill>
              </a:rPr>
              <a:t>Is it show the current data(real time)?</a:t>
            </a:r>
          </a:p>
          <a:p>
            <a:pPr marL="228600" indent="-228600">
              <a:buAutoNum type="arabicPeriod"/>
            </a:pPr>
            <a:r>
              <a:rPr kumimoji="1" lang="en-US" sz="700" dirty="0">
                <a:solidFill>
                  <a:schemeClr val="tx1"/>
                </a:solidFill>
              </a:rPr>
              <a:t>Is it show the holiday data?</a:t>
            </a:r>
          </a:p>
        </p:txBody>
      </p:sp>
    </p:spTree>
    <p:extLst>
      <p:ext uri="{BB962C8B-B14F-4D97-AF65-F5344CB8AC3E}">
        <p14:creationId xmlns:p14="http://schemas.microsoft.com/office/powerpoint/2010/main" val="1719811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5. Configuration file storage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722BCA5-AE0F-8297-7ADE-E62DF31BBCA6}"/>
              </a:ext>
            </a:extLst>
          </p:cNvPr>
          <p:cNvSpPr txBox="1"/>
          <p:nvPr/>
        </p:nvSpPr>
        <p:spPr>
          <a:xfrm>
            <a:off x="334537" y="825190"/>
            <a:ext cx="61170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1100" dirty="0"/>
          </a:p>
          <a:p>
            <a:r>
              <a:rPr kumimoji="1" lang="en-US" altLang="ja-JP" sz="1100" b="1" dirty="0"/>
              <a:t>Display data:</a:t>
            </a:r>
          </a:p>
          <a:p>
            <a:r>
              <a:rPr kumimoji="1" lang="en-US" altLang="ja-JP" sz="1100" b="1" dirty="0"/>
              <a:t>5-2-1. Stock control vision monitor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40D1905-105F-FC9C-AFA5-0A19576C0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507" y="1611613"/>
            <a:ext cx="5738985" cy="3684287"/>
          </a:xfrm>
          <a:prstGeom prst="rect">
            <a:avLst/>
          </a:prstGeom>
        </p:spPr>
      </p:pic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2398BA9C-79CE-2783-5057-2058316C0EB8}"/>
              </a:ext>
            </a:extLst>
          </p:cNvPr>
          <p:cNvSpPr/>
          <p:nvPr/>
        </p:nvSpPr>
        <p:spPr>
          <a:xfrm>
            <a:off x="2164453" y="1011449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9D6E9B-02F1-FB3F-232F-31E653298B0E}"/>
              </a:ext>
            </a:extLst>
          </p:cNvPr>
          <p:cNvSpPr txBox="1"/>
          <p:nvPr/>
        </p:nvSpPr>
        <p:spPr>
          <a:xfrm>
            <a:off x="638175" y="5582484"/>
            <a:ext cx="3172663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highlight>
                  <a:srgbClr val="FFFF00"/>
                </a:highlight>
              </a:rPr>
              <a:t>Display filter &amp; settings function.</a:t>
            </a:r>
          </a:p>
          <a:p>
            <a:pPr marL="285750" indent="-285750">
              <a:buFontTx/>
              <a:buChar char="-"/>
            </a:pPr>
            <a:r>
              <a:rPr lang="en-US" sz="900" dirty="0"/>
              <a:t>Show the current month data.</a:t>
            </a:r>
          </a:p>
          <a:p>
            <a:pPr marL="285750" indent="-285750">
              <a:buFontTx/>
              <a:buChar char="-"/>
            </a:pPr>
            <a:r>
              <a:rPr lang="en-US" sz="900" dirty="0"/>
              <a:t>Choose the customer manually or automatic change.</a:t>
            </a:r>
          </a:p>
          <a:p>
            <a:pPr marL="285750" indent="-285750">
              <a:buFontTx/>
              <a:buChar char="-"/>
            </a:pPr>
            <a:r>
              <a:rPr lang="en-US" sz="900" dirty="0"/>
              <a:t>Auto mode enable/disable. </a:t>
            </a:r>
          </a:p>
          <a:p>
            <a:pPr marL="285750" indent="-285750">
              <a:buFontTx/>
              <a:buChar char="-"/>
            </a:pPr>
            <a:r>
              <a:rPr lang="en-US" sz="900" dirty="0"/>
              <a:t>Definite the display time interval.</a:t>
            </a:r>
          </a:p>
          <a:p>
            <a:pPr marL="285750" indent="-285750">
              <a:buFontTx/>
              <a:buChar char="-"/>
            </a:pPr>
            <a:r>
              <a:rPr lang="en-US" sz="900" dirty="0"/>
              <a:t>Automatic vertical scroll or disable.</a:t>
            </a:r>
          </a:p>
          <a:p>
            <a:pPr marL="285750" indent="-285750">
              <a:buFontTx/>
              <a:buChar char="-"/>
            </a:pPr>
            <a:endParaRPr lang="en-US" sz="9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813068E-B0DC-AE18-160F-00D605D227AC}"/>
              </a:ext>
            </a:extLst>
          </p:cNvPr>
          <p:cNvSpPr/>
          <p:nvPr/>
        </p:nvSpPr>
        <p:spPr>
          <a:xfrm>
            <a:off x="2535762" y="1611613"/>
            <a:ext cx="533400" cy="2722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dirty="0">
              <a:solidFill>
                <a:schemeClr val="tx1"/>
              </a:solidFill>
            </a:endParaRPr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EF2D52E-A720-3E08-01CA-6EEFE0220CD9}"/>
              </a:ext>
            </a:extLst>
          </p:cNvPr>
          <p:cNvSpPr/>
          <p:nvPr/>
        </p:nvSpPr>
        <p:spPr>
          <a:xfrm rot="10800000">
            <a:off x="2885016" y="1711938"/>
            <a:ext cx="156633" cy="13970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DEDA35-EFC6-588F-B241-D1F2AAEE383A}"/>
              </a:ext>
            </a:extLst>
          </p:cNvPr>
          <p:cNvSpPr/>
          <p:nvPr/>
        </p:nvSpPr>
        <p:spPr>
          <a:xfrm>
            <a:off x="4885267" y="1611613"/>
            <a:ext cx="88900" cy="1003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800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CCBBC7-2F4E-6F06-8FE4-AE9D668C1129}"/>
              </a:ext>
            </a:extLst>
          </p:cNvPr>
          <p:cNvSpPr txBox="1"/>
          <p:nvPr/>
        </p:nvSpPr>
        <p:spPr>
          <a:xfrm>
            <a:off x="4929717" y="1555597"/>
            <a:ext cx="9300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Automatic mode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1C8381A7-8F94-61F5-890D-FA8BFE7D3D02}"/>
              </a:ext>
            </a:extLst>
          </p:cNvPr>
          <p:cNvSpPr/>
          <p:nvPr/>
        </p:nvSpPr>
        <p:spPr>
          <a:xfrm>
            <a:off x="3212565" y="1490315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th-TH" sz="600" dirty="0">
                <a:solidFill>
                  <a:schemeClr val="tx1"/>
                </a:solidFill>
              </a:rPr>
              <a:t>3</a:t>
            </a:r>
            <a:endParaRPr kumimoji="1" lang="en-US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579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AD5F2-42C1-4DF3-36EB-A2328AA0F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25" name="รูปภาพ 3">
            <a:extLst>
              <a:ext uri="{FF2B5EF4-FFF2-40B4-BE49-F238E27FC236}">
                <a16:creationId xmlns:a16="http://schemas.microsoft.com/office/drawing/2014/main" id="{05EA91CD-4DDF-AE75-23D3-D7CDFDBC04D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01" y="1740437"/>
            <a:ext cx="2317396" cy="3136899"/>
          </a:xfrm>
          <a:prstGeom prst="rect">
            <a:avLst/>
          </a:prstGeom>
        </p:spPr>
      </p:pic>
      <p:pic>
        <p:nvPicPr>
          <p:cNvPr id="26" name="図 452">
            <a:extLst>
              <a:ext uri="{FF2B5EF4-FFF2-40B4-BE49-F238E27FC236}">
                <a16:creationId xmlns:a16="http://schemas.microsoft.com/office/drawing/2014/main" id="{640757A6-2732-1D8E-5365-DB41450307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128" y="2680756"/>
            <a:ext cx="1184362" cy="269126"/>
          </a:xfrm>
          <a:prstGeom prst="rect">
            <a:avLst/>
          </a:prstGeom>
        </p:spPr>
      </p:pic>
      <p:pic>
        <p:nvPicPr>
          <p:cNvPr id="27" name="図 453">
            <a:extLst>
              <a:ext uri="{FF2B5EF4-FFF2-40B4-BE49-F238E27FC236}">
                <a16:creationId xmlns:a16="http://schemas.microsoft.com/office/drawing/2014/main" id="{902014A1-6A4E-D128-94A4-2240FDA89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635" y="2399714"/>
            <a:ext cx="845887" cy="230106"/>
          </a:xfrm>
          <a:prstGeom prst="rect">
            <a:avLst/>
          </a:prstGeom>
        </p:spPr>
      </p:pic>
      <p:sp>
        <p:nvSpPr>
          <p:cNvPr id="28" name="テキスト ボックス 454">
            <a:extLst>
              <a:ext uri="{FF2B5EF4-FFF2-40B4-BE49-F238E27FC236}">
                <a16:creationId xmlns:a16="http://schemas.microsoft.com/office/drawing/2014/main" id="{E6EC4FBC-651D-C787-31BE-0BD0C44C1F56}"/>
              </a:ext>
            </a:extLst>
          </p:cNvPr>
          <p:cNvSpPr txBox="1"/>
          <p:nvPr/>
        </p:nvSpPr>
        <p:spPr>
          <a:xfrm>
            <a:off x="1011028" y="2671388"/>
            <a:ext cx="15931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9" name="図 455">
            <a:extLst>
              <a:ext uri="{FF2B5EF4-FFF2-40B4-BE49-F238E27FC236}">
                <a16:creationId xmlns:a16="http://schemas.microsoft.com/office/drawing/2014/main" id="{4A032A9B-514B-A611-D6C2-D58CFD6F11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866" y="1861754"/>
            <a:ext cx="1788865" cy="269126"/>
          </a:xfrm>
          <a:prstGeom prst="rect">
            <a:avLst/>
          </a:prstGeom>
        </p:spPr>
      </p:pic>
      <p:sp>
        <p:nvSpPr>
          <p:cNvPr id="30" name="テキスト ボックス 456">
            <a:extLst>
              <a:ext uri="{FF2B5EF4-FFF2-40B4-BE49-F238E27FC236}">
                <a16:creationId xmlns:a16="http://schemas.microsoft.com/office/drawing/2014/main" id="{4D70FBBF-20F4-8D7E-8C9B-C4DC3ED55EB9}"/>
              </a:ext>
            </a:extLst>
          </p:cNvPr>
          <p:cNvSpPr txBox="1"/>
          <p:nvPr/>
        </p:nvSpPr>
        <p:spPr>
          <a:xfrm>
            <a:off x="722852" y="1888650"/>
            <a:ext cx="2317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4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31" name="図 457">
            <a:extLst>
              <a:ext uri="{FF2B5EF4-FFF2-40B4-BE49-F238E27FC236}">
                <a16:creationId xmlns:a16="http://schemas.microsoft.com/office/drawing/2014/main" id="{055177BA-D7F2-F149-D8B5-2EB24F58EB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9171" y="2398035"/>
            <a:ext cx="972727" cy="239846"/>
          </a:xfrm>
          <a:prstGeom prst="rect">
            <a:avLst/>
          </a:prstGeom>
        </p:spPr>
      </p:pic>
      <p:pic>
        <p:nvPicPr>
          <p:cNvPr id="32" name="図 458">
            <a:extLst>
              <a:ext uri="{FF2B5EF4-FFF2-40B4-BE49-F238E27FC236}">
                <a16:creationId xmlns:a16="http://schemas.microsoft.com/office/drawing/2014/main" id="{DA541789-1FBE-1136-D0C5-74AA8DCC07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576" y="2223171"/>
            <a:ext cx="2222820" cy="2091907"/>
          </a:xfrm>
          <a:prstGeom prst="rect">
            <a:avLst/>
          </a:prstGeom>
        </p:spPr>
      </p:pic>
      <p:pic>
        <p:nvPicPr>
          <p:cNvPr id="33" name="図 459">
            <a:extLst>
              <a:ext uri="{FF2B5EF4-FFF2-40B4-BE49-F238E27FC236}">
                <a16:creationId xmlns:a16="http://schemas.microsoft.com/office/drawing/2014/main" id="{03777A3A-56F1-4871-4732-015D8C1D67F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800762" y="4458810"/>
            <a:ext cx="542161" cy="309419"/>
          </a:xfrm>
          <a:prstGeom prst="rect">
            <a:avLst/>
          </a:prstGeom>
        </p:spPr>
      </p:pic>
      <p:pic>
        <p:nvPicPr>
          <p:cNvPr id="34" name="図 460">
            <a:extLst>
              <a:ext uri="{FF2B5EF4-FFF2-40B4-BE49-F238E27FC236}">
                <a16:creationId xmlns:a16="http://schemas.microsoft.com/office/drawing/2014/main" id="{DBEF97D2-ACDC-A457-BBCE-B80E6931B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537" y="4487792"/>
            <a:ext cx="391781" cy="229238"/>
          </a:xfrm>
          <a:prstGeom prst="rect">
            <a:avLst/>
          </a:prstGeom>
        </p:spPr>
      </p:pic>
      <p:sp>
        <p:nvSpPr>
          <p:cNvPr id="35" name="テキスト ボックス 461">
            <a:extLst>
              <a:ext uri="{FF2B5EF4-FFF2-40B4-BE49-F238E27FC236}">
                <a16:creationId xmlns:a16="http://schemas.microsoft.com/office/drawing/2014/main" id="{42D41A87-AADE-9F14-E12A-C81189474C40}"/>
              </a:ext>
            </a:extLst>
          </p:cNvPr>
          <p:cNvSpPr txBox="1"/>
          <p:nvPr/>
        </p:nvSpPr>
        <p:spPr>
          <a:xfrm>
            <a:off x="831440" y="4476464"/>
            <a:ext cx="483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37" name="テキスト ボックス 474">
            <a:extLst>
              <a:ext uri="{FF2B5EF4-FFF2-40B4-BE49-F238E27FC236}">
                <a16:creationId xmlns:a16="http://schemas.microsoft.com/office/drawing/2014/main" id="{4CA5D286-A3A3-23A4-8905-05189EB589F1}"/>
              </a:ext>
            </a:extLst>
          </p:cNvPr>
          <p:cNvSpPr txBox="1"/>
          <p:nvPr/>
        </p:nvSpPr>
        <p:spPr>
          <a:xfrm>
            <a:off x="731211" y="2502673"/>
            <a:ext cx="1307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テキスト ボックス 530">
            <a:extLst>
              <a:ext uri="{FF2B5EF4-FFF2-40B4-BE49-F238E27FC236}">
                <a16:creationId xmlns:a16="http://schemas.microsoft.com/office/drawing/2014/main" id="{B06356BA-13C3-2393-88EC-1BBFEF399907}"/>
              </a:ext>
            </a:extLst>
          </p:cNvPr>
          <p:cNvSpPr txBox="1"/>
          <p:nvPr/>
        </p:nvSpPr>
        <p:spPr>
          <a:xfrm>
            <a:off x="1868376" y="2222515"/>
            <a:ext cx="1082746" cy="24622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1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Cust All</a:t>
            </a:r>
            <a:endParaRPr kumimoji="1" lang="ja-JP" altLang="en-US" sz="10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9" name="table">
            <a:extLst>
              <a:ext uri="{FF2B5EF4-FFF2-40B4-BE49-F238E27FC236}">
                <a16:creationId xmlns:a16="http://schemas.microsoft.com/office/drawing/2014/main" id="{0341643E-9673-DA43-4805-E20AE08452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762" y="2766504"/>
            <a:ext cx="2165634" cy="1646762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6498E081-D005-72AD-C0E7-C24BA1377A7C}"/>
              </a:ext>
            </a:extLst>
          </p:cNvPr>
          <p:cNvGrpSpPr/>
          <p:nvPr/>
        </p:nvGrpSpPr>
        <p:grpSpPr>
          <a:xfrm>
            <a:off x="2256921" y="4443941"/>
            <a:ext cx="640694" cy="348260"/>
            <a:chOff x="5893901" y="3811149"/>
            <a:chExt cx="474696" cy="246221"/>
          </a:xfrm>
        </p:grpSpPr>
        <p:pic>
          <p:nvPicPr>
            <p:cNvPr id="41" name="図 382">
              <a:extLst>
                <a:ext uri="{FF2B5EF4-FFF2-40B4-BE49-F238E27FC236}">
                  <a16:creationId xmlns:a16="http://schemas.microsoft.com/office/drawing/2014/main" id="{969DF554-FF53-0DA7-BA1E-341F9E63B4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5093"/>
            <a:stretch/>
          </p:blipFill>
          <p:spPr>
            <a:xfrm>
              <a:off x="5957521" y="3832024"/>
              <a:ext cx="358274" cy="204472"/>
            </a:xfrm>
            <a:prstGeom prst="rect">
              <a:avLst/>
            </a:prstGeom>
          </p:spPr>
        </p:pic>
        <p:pic>
          <p:nvPicPr>
            <p:cNvPr id="42" name="図 383">
              <a:extLst>
                <a:ext uri="{FF2B5EF4-FFF2-40B4-BE49-F238E27FC236}">
                  <a16:creationId xmlns:a16="http://schemas.microsoft.com/office/drawing/2014/main" id="{CE51CA12-1779-B760-B73A-2D7D26070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16296" y="3853529"/>
              <a:ext cx="258900" cy="151487"/>
            </a:xfrm>
            <a:prstGeom prst="rect">
              <a:avLst/>
            </a:prstGeom>
          </p:spPr>
        </p:pic>
        <p:sp>
          <p:nvSpPr>
            <p:cNvPr id="43" name="テキスト ボックス 384">
              <a:extLst>
                <a:ext uri="{FF2B5EF4-FFF2-40B4-BE49-F238E27FC236}">
                  <a16:creationId xmlns:a16="http://schemas.microsoft.com/office/drawing/2014/main" id="{1E56A14F-753B-021E-D120-4B6802DB8795}"/>
                </a:ext>
              </a:extLst>
            </p:cNvPr>
            <p:cNvSpPr txBox="1"/>
            <p:nvPr/>
          </p:nvSpPr>
          <p:spPr>
            <a:xfrm>
              <a:off x="5893901" y="3811149"/>
              <a:ext cx="4746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F4</a:t>
              </a:r>
            </a:p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Confirm</a:t>
              </a:r>
              <a:endParaRPr kumimoji="1" lang="ja-JP" altLang="en-US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19" name="図 152">
            <a:extLst>
              <a:ext uri="{FF2B5EF4-FFF2-40B4-BE49-F238E27FC236}">
                <a16:creationId xmlns:a16="http://schemas.microsoft.com/office/drawing/2014/main" id="{11C4E6EF-BA34-314D-0F73-7000764172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1119" y="2494136"/>
            <a:ext cx="1122577" cy="293866"/>
          </a:xfrm>
          <a:prstGeom prst="rect">
            <a:avLst/>
          </a:prstGeom>
        </p:spPr>
      </p:pic>
      <p:sp>
        <p:nvSpPr>
          <p:cNvPr id="20" name="テキスト ボックス 153">
            <a:extLst>
              <a:ext uri="{FF2B5EF4-FFF2-40B4-BE49-F238E27FC236}">
                <a16:creationId xmlns:a16="http://schemas.microsoft.com/office/drawing/2014/main" id="{AD24E613-41E4-63DF-E3E5-AA3D4898ACE3}"/>
              </a:ext>
            </a:extLst>
          </p:cNvPr>
          <p:cNvSpPr txBox="1"/>
          <p:nvPr/>
        </p:nvSpPr>
        <p:spPr>
          <a:xfrm>
            <a:off x="1861119" y="2505619"/>
            <a:ext cx="966188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正方形/長方形 540">
            <a:extLst>
              <a:ext uri="{FF2B5EF4-FFF2-40B4-BE49-F238E27FC236}">
                <a16:creationId xmlns:a16="http://schemas.microsoft.com/office/drawing/2014/main" id="{A80AE9A2-501A-B4DB-98A9-365E2431DD4C}"/>
              </a:ext>
            </a:extLst>
          </p:cNvPr>
          <p:cNvSpPr/>
          <p:nvPr/>
        </p:nvSpPr>
        <p:spPr>
          <a:xfrm>
            <a:off x="1592345" y="2964769"/>
            <a:ext cx="465804" cy="65125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36" name="テキスト ボックス 466">
            <a:extLst>
              <a:ext uri="{FF2B5EF4-FFF2-40B4-BE49-F238E27FC236}">
                <a16:creationId xmlns:a16="http://schemas.microsoft.com/office/drawing/2014/main" id="{C5437459-2670-3734-61ED-871B6A8F69E1}"/>
              </a:ext>
            </a:extLst>
          </p:cNvPr>
          <p:cNvSpPr txBox="1"/>
          <p:nvPr/>
        </p:nvSpPr>
        <p:spPr>
          <a:xfrm>
            <a:off x="738482" y="2210728"/>
            <a:ext cx="15943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7776D2F6-3671-919A-BB31-5CB239ACF9C5}"/>
              </a:ext>
            </a:extLst>
          </p:cNvPr>
          <p:cNvSpPr/>
          <p:nvPr/>
        </p:nvSpPr>
        <p:spPr>
          <a:xfrm>
            <a:off x="2703996" y="2221827"/>
            <a:ext cx="216434" cy="217323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47" name="รูปภาพ 3">
            <a:extLst>
              <a:ext uri="{FF2B5EF4-FFF2-40B4-BE49-F238E27FC236}">
                <a16:creationId xmlns:a16="http://schemas.microsoft.com/office/drawing/2014/main" id="{967C30DF-4195-0D44-D844-51B6D829758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601" y="1753137"/>
            <a:ext cx="2317396" cy="3136899"/>
          </a:xfrm>
          <a:prstGeom prst="rect">
            <a:avLst/>
          </a:prstGeom>
        </p:spPr>
      </p:pic>
      <p:pic>
        <p:nvPicPr>
          <p:cNvPr id="48" name="図 452">
            <a:extLst>
              <a:ext uri="{FF2B5EF4-FFF2-40B4-BE49-F238E27FC236}">
                <a16:creationId xmlns:a16="http://schemas.microsoft.com/office/drawing/2014/main" id="{89DDB0E0-2C96-55AE-6462-49FFFB1B5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8128" y="2693456"/>
            <a:ext cx="1184362" cy="269126"/>
          </a:xfrm>
          <a:prstGeom prst="rect">
            <a:avLst/>
          </a:prstGeom>
        </p:spPr>
      </p:pic>
      <p:pic>
        <p:nvPicPr>
          <p:cNvPr id="49" name="図 453">
            <a:extLst>
              <a:ext uri="{FF2B5EF4-FFF2-40B4-BE49-F238E27FC236}">
                <a16:creationId xmlns:a16="http://schemas.microsoft.com/office/drawing/2014/main" id="{E8AE73BF-5769-0D35-D4B5-E2780AA9FF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8635" y="2412414"/>
            <a:ext cx="845887" cy="230106"/>
          </a:xfrm>
          <a:prstGeom prst="rect">
            <a:avLst/>
          </a:prstGeom>
        </p:spPr>
      </p:pic>
      <p:sp>
        <p:nvSpPr>
          <p:cNvPr id="50" name="テキスト ボックス 454">
            <a:extLst>
              <a:ext uri="{FF2B5EF4-FFF2-40B4-BE49-F238E27FC236}">
                <a16:creationId xmlns:a16="http://schemas.microsoft.com/office/drawing/2014/main" id="{291B466F-35C4-2E1F-2D73-CAB2E45AB077}"/>
              </a:ext>
            </a:extLst>
          </p:cNvPr>
          <p:cNvSpPr txBox="1"/>
          <p:nvPr/>
        </p:nvSpPr>
        <p:spPr>
          <a:xfrm>
            <a:off x="4186028" y="2684088"/>
            <a:ext cx="15931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1" name="図 455">
            <a:extLst>
              <a:ext uri="{FF2B5EF4-FFF2-40B4-BE49-F238E27FC236}">
                <a16:creationId xmlns:a16="http://schemas.microsoft.com/office/drawing/2014/main" id="{1991EDF9-CC1A-F13E-F07E-15484985EF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1866" y="1874454"/>
            <a:ext cx="1788865" cy="269126"/>
          </a:xfrm>
          <a:prstGeom prst="rect">
            <a:avLst/>
          </a:prstGeom>
        </p:spPr>
      </p:pic>
      <p:sp>
        <p:nvSpPr>
          <p:cNvPr id="52" name="テキスト ボックス 456">
            <a:extLst>
              <a:ext uri="{FF2B5EF4-FFF2-40B4-BE49-F238E27FC236}">
                <a16:creationId xmlns:a16="http://schemas.microsoft.com/office/drawing/2014/main" id="{576E2B41-20CE-C7D2-6879-187DDA1DB6B0}"/>
              </a:ext>
            </a:extLst>
          </p:cNvPr>
          <p:cNvSpPr txBox="1"/>
          <p:nvPr/>
        </p:nvSpPr>
        <p:spPr>
          <a:xfrm>
            <a:off x="3897852" y="1901350"/>
            <a:ext cx="2317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4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Inbound</a:t>
            </a:r>
          </a:p>
        </p:txBody>
      </p:sp>
      <p:pic>
        <p:nvPicPr>
          <p:cNvPr id="53" name="図 457">
            <a:extLst>
              <a:ext uri="{FF2B5EF4-FFF2-40B4-BE49-F238E27FC236}">
                <a16:creationId xmlns:a16="http://schemas.microsoft.com/office/drawing/2014/main" id="{F3F34006-64EA-564B-0396-B6051B8E1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4171" y="2410735"/>
            <a:ext cx="972727" cy="239846"/>
          </a:xfrm>
          <a:prstGeom prst="rect">
            <a:avLst/>
          </a:prstGeom>
        </p:spPr>
      </p:pic>
      <p:pic>
        <p:nvPicPr>
          <p:cNvPr id="54" name="図 458">
            <a:extLst>
              <a:ext uri="{FF2B5EF4-FFF2-40B4-BE49-F238E27FC236}">
                <a16:creationId xmlns:a16="http://schemas.microsoft.com/office/drawing/2014/main" id="{6AAAC289-F403-51A2-1299-56BC539827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8576" y="2235871"/>
            <a:ext cx="2222820" cy="2091907"/>
          </a:xfrm>
          <a:prstGeom prst="rect">
            <a:avLst/>
          </a:prstGeom>
        </p:spPr>
      </p:pic>
      <p:pic>
        <p:nvPicPr>
          <p:cNvPr id="55" name="図 459">
            <a:extLst>
              <a:ext uri="{FF2B5EF4-FFF2-40B4-BE49-F238E27FC236}">
                <a16:creationId xmlns:a16="http://schemas.microsoft.com/office/drawing/2014/main" id="{CE805065-FE3F-C337-F24B-1BA5AB279D5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3975762" y="4471510"/>
            <a:ext cx="542161" cy="309419"/>
          </a:xfrm>
          <a:prstGeom prst="rect">
            <a:avLst/>
          </a:prstGeom>
        </p:spPr>
      </p:pic>
      <p:pic>
        <p:nvPicPr>
          <p:cNvPr id="56" name="図 460">
            <a:extLst>
              <a:ext uri="{FF2B5EF4-FFF2-40B4-BE49-F238E27FC236}">
                <a16:creationId xmlns:a16="http://schemas.microsoft.com/office/drawing/2014/main" id="{D0A54279-3068-4F2A-8F9F-A16FE1D49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537" y="4500492"/>
            <a:ext cx="391781" cy="229238"/>
          </a:xfrm>
          <a:prstGeom prst="rect">
            <a:avLst/>
          </a:prstGeom>
        </p:spPr>
      </p:pic>
      <p:sp>
        <p:nvSpPr>
          <p:cNvPr id="57" name="テキスト ボックス 461">
            <a:extLst>
              <a:ext uri="{FF2B5EF4-FFF2-40B4-BE49-F238E27FC236}">
                <a16:creationId xmlns:a16="http://schemas.microsoft.com/office/drawing/2014/main" id="{6E9C1F10-A2DC-4971-ED48-96AAD69FCAD6}"/>
              </a:ext>
            </a:extLst>
          </p:cNvPr>
          <p:cNvSpPr txBox="1"/>
          <p:nvPr/>
        </p:nvSpPr>
        <p:spPr>
          <a:xfrm>
            <a:off x="4006440" y="4489164"/>
            <a:ext cx="483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58" name="テキスト ボックス 474">
            <a:extLst>
              <a:ext uri="{FF2B5EF4-FFF2-40B4-BE49-F238E27FC236}">
                <a16:creationId xmlns:a16="http://schemas.microsoft.com/office/drawing/2014/main" id="{853D6F45-33F9-36C2-0BCB-2DD9DD1E3BDE}"/>
              </a:ext>
            </a:extLst>
          </p:cNvPr>
          <p:cNvSpPr txBox="1"/>
          <p:nvPr/>
        </p:nvSpPr>
        <p:spPr>
          <a:xfrm>
            <a:off x="3906211" y="2515373"/>
            <a:ext cx="1307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30">
            <a:extLst>
              <a:ext uri="{FF2B5EF4-FFF2-40B4-BE49-F238E27FC236}">
                <a16:creationId xmlns:a16="http://schemas.microsoft.com/office/drawing/2014/main" id="{56BE5BA9-1BEC-1175-C648-8E82D7B5E720}"/>
              </a:ext>
            </a:extLst>
          </p:cNvPr>
          <p:cNvSpPr txBox="1"/>
          <p:nvPr/>
        </p:nvSpPr>
        <p:spPr>
          <a:xfrm>
            <a:off x="5043376" y="2235215"/>
            <a:ext cx="1082746" cy="24622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1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TRT</a:t>
            </a:r>
            <a:endParaRPr kumimoji="1" lang="ja-JP" altLang="en-US" sz="10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0" name="table">
            <a:extLst>
              <a:ext uri="{FF2B5EF4-FFF2-40B4-BE49-F238E27FC236}">
                <a16:creationId xmlns:a16="http://schemas.microsoft.com/office/drawing/2014/main" id="{095E1E1C-DDFD-D500-CDB2-BDB7B5C73A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5762" y="2779204"/>
            <a:ext cx="2165634" cy="1646762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94D9A707-2DB8-A64B-B24A-130933D95521}"/>
              </a:ext>
            </a:extLst>
          </p:cNvPr>
          <p:cNvGrpSpPr/>
          <p:nvPr/>
        </p:nvGrpSpPr>
        <p:grpSpPr>
          <a:xfrm>
            <a:off x="5431921" y="4456641"/>
            <a:ext cx="640694" cy="348260"/>
            <a:chOff x="5893901" y="3811149"/>
            <a:chExt cx="474696" cy="246221"/>
          </a:xfrm>
        </p:grpSpPr>
        <p:pic>
          <p:nvPicPr>
            <p:cNvPr id="62" name="図 382">
              <a:extLst>
                <a:ext uri="{FF2B5EF4-FFF2-40B4-BE49-F238E27FC236}">
                  <a16:creationId xmlns:a16="http://schemas.microsoft.com/office/drawing/2014/main" id="{C141081E-F7DA-863C-867C-A9C46D98D2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5093"/>
            <a:stretch/>
          </p:blipFill>
          <p:spPr>
            <a:xfrm>
              <a:off x="5957521" y="3832024"/>
              <a:ext cx="358274" cy="204472"/>
            </a:xfrm>
            <a:prstGeom prst="rect">
              <a:avLst/>
            </a:prstGeom>
          </p:spPr>
        </p:pic>
        <p:pic>
          <p:nvPicPr>
            <p:cNvPr id="63" name="図 383">
              <a:extLst>
                <a:ext uri="{FF2B5EF4-FFF2-40B4-BE49-F238E27FC236}">
                  <a16:creationId xmlns:a16="http://schemas.microsoft.com/office/drawing/2014/main" id="{9D27CB9B-CD87-43E2-C856-3D1E1328A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16296" y="3853529"/>
              <a:ext cx="258900" cy="151487"/>
            </a:xfrm>
            <a:prstGeom prst="rect">
              <a:avLst/>
            </a:prstGeom>
          </p:spPr>
        </p:pic>
        <p:sp>
          <p:nvSpPr>
            <p:cNvPr id="64" name="テキスト ボックス 384">
              <a:extLst>
                <a:ext uri="{FF2B5EF4-FFF2-40B4-BE49-F238E27FC236}">
                  <a16:creationId xmlns:a16="http://schemas.microsoft.com/office/drawing/2014/main" id="{5CC17E81-E244-F4E0-E9A8-CBF5267203C6}"/>
                </a:ext>
              </a:extLst>
            </p:cNvPr>
            <p:cNvSpPr txBox="1"/>
            <p:nvPr/>
          </p:nvSpPr>
          <p:spPr>
            <a:xfrm>
              <a:off x="5893901" y="3811149"/>
              <a:ext cx="4746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F4</a:t>
              </a:r>
            </a:p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Confirm</a:t>
              </a:r>
              <a:endParaRPr kumimoji="1" lang="ja-JP" altLang="en-US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65" name="図 152">
            <a:extLst>
              <a:ext uri="{FF2B5EF4-FFF2-40B4-BE49-F238E27FC236}">
                <a16:creationId xmlns:a16="http://schemas.microsoft.com/office/drawing/2014/main" id="{39FE0BFF-B537-D75C-7C89-BEDD38DB07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6119" y="2506836"/>
            <a:ext cx="1122577" cy="293866"/>
          </a:xfrm>
          <a:prstGeom prst="rect">
            <a:avLst/>
          </a:prstGeom>
        </p:spPr>
      </p:pic>
      <p:sp>
        <p:nvSpPr>
          <p:cNvPr id="66" name="テキスト ボックス 153">
            <a:extLst>
              <a:ext uri="{FF2B5EF4-FFF2-40B4-BE49-F238E27FC236}">
                <a16:creationId xmlns:a16="http://schemas.microsoft.com/office/drawing/2014/main" id="{E36E5010-5E2A-19F5-0386-9D941C4AE2C4}"/>
              </a:ext>
            </a:extLst>
          </p:cNvPr>
          <p:cNvSpPr txBox="1"/>
          <p:nvPr/>
        </p:nvSpPr>
        <p:spPr>
          <a:xfrm>
            <a:off x="5036119" y="2518319"/>
            <a:ext cx="966188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8" name="テキスト ボックス 466">
            <a:extLst>
              <a:ext uri="{FF2B5EF4-FFF2-40B4-BE49-F238E27FC236}">
                <a16:creationId xmlns:a16="http://schemas.microsoft.com/office/drawing/2014/main" id="{87A17F8D-793F-4BA2-7F13-31FA724EDD1D}"/>
              </a:ext>
            </a:extLst>
          </p:cNvPr>
          <p:cNvSpPr txBox="1"/>
          <p:nvPr/>
        </p:nvSpPr>
        <p:spPr>
          <a:xfrm>
            <a:off x="3913482" y="2223428"/>
            <a:ext cx="15943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Isosceles Triangle 68">
            <a:extLst>
              <a:ext uri="{FF2B5EF4-FFF2-40B4-BE49-F238E27FC236}">
                <a16:creationId xmlns:a16="http://schemas.microsoft.com/office/drawing/2014/main" id="{1602E1C7-3D4F-48B4-5035-A9A96B065005}"/>
              </a:ext>
            </a:extLst>
          </p:cNvPr>
          <p:cNvSpPr/>
          <p:nvPr/>
        </p:nvSpPr>
        <p:spPr>
          <a:xfrm>
            <a:off x="5878996" y="2234527"/>
            <a:ext cx="216434" cy="217323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70" name="table">
            <a:extLst>
              <a:ext uri="{FF2B5EF4-FFF2-40B4-BE49-F238E27FC236}">
                <a16:creationId xmlns:a16="http://schemas.microsoft.com/office/drawing/2014/main" id="{E632ADEF-C4F3-6700-2717-C69E59EEF7E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173" t="36600" r="16976" b="51143"/>
          <a:stretch/>
        </p:blipFill>
        <p:spPr>
          <a:xfrm>
            <a:off x="4109091" y="3207795"/>
            <a:ext cx="1655055" cy="215443"/>
          </a:xfrm>
          <a:prstGeom prst="rect">
            <a:avLst/>
          </a:prstGeom>
        </p:spPr>
      </p:pic>
      <p:pic>
        <p:nvPicPr>
          <p:cNvPr id="71" name="table">
            <a:extLst>
              <a:ext uri="{FF2B5EF4-FFF2-40B4-BE49-F238E27FC236}">
                <a16:creationId xmlns:a16="http://schemas.microsoft.com/office/drawing/2014/main" id="{D59C4B5B-2D71-93BF-8B82-C5DB2C2EFB1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3866" r="843" b="13409"/>
          <a:stretch/>
        </p:blipFill>
        <p:spPr>
          <a:xfrm>
            <a:off x="3976033" y="3375606"/>
            <a:ext cx="2147386" cy="209551"/>
          </a:xfrm>
          <a:prstGeom prst="rect">
            <a:avLst/>
          </a:prstGeom>
        </p:spPr>
      </p:pic>
      <p:pic>
        <p:nvPicPr>
          <p:cNvPr id="73" name="table">
            <a:extLst>
              <a:ext uri="{FF2B5EF4-FFF2-40B4-BE49-F238E27FC236}">
                <a16:creationId xmlns:a16="http://schemas.microsoft.com/office/drawing/2014/main" id="{9C9CF3E8-DAB5-9533-8990-231637E5626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3276" t="36462" r="890" b="51584"/>
          <a:stretch/>
        </p:blipFill>
        <p:spPr>
          <a:xfrm>
            <a:off x="5778047" y="3210460"/>
            <a:ext cx="363349" cy="171496"/>
          </a:xfrm>
          <a:prstGeom prst="rect">
            <a:avLst/>
          </a:prstGeom>
        </p:spPr>
      </p:pic>
      <p:cxnSp>
        <p:nvCxnSpPr>
          <p:cNvPr id="74" name="コネクタ: カギ線 451">
            <a:extLst>
              <a:ext uri="{FF2B5EF4-FFF2-40B4-BE49-F238E27FC236}">
                <a16:creationId xmlns:a16="http://schemas.microsoft.com/office/drawing/2014/main" id="{2EB5559B-F560-F5B4-3123-440D928D7225}"/>
              </a:ext>
            </a:extLst>
          </p:cNvPr>
          <p:cNvCxnSpPr>
            <a:cxnSpLocks/>
          </p:cNvCxnSpPr>
          <p:nvPr/>
        </p:nvCxnSpPr>
        <p:spPr>
          <a:xfrm>
            <a:off x="3051096" y="2446434"/>
            <a:ext cx="744407" cy="6728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รูปภาพ 3">
            <a:extLst>
              <a:ext uri="{FF2B5EF4-FFF2-40B4-BE49-F238E27FC236}">
                <a16:creationId xmlns:a16="http://schemas.microsoft.com/office/drawing/2014/main" id="{FBA90DBB-9EBF-2CAD-D804-05AFF8219E9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51" y="5702837"/>
            <a:ext cx="2317396" cy="3136899"/>
          </a:xfrm>
          <a:prstGeom prst="rect">
            <a:avLst/>
          </a:prstGeom>
        </p:spPr>
      </p:pic>
      <p:pic>
        <p:nvPicPr>
          <p:cNvPr id="77" name="図 452">
            <a:extLst>
              <a:ext uri="{FF2B5EF4-FFF2-40B4-BE49-F238E27FC236}">
                <a16:creationId xmlns:a16="http://schemas.microsoft.com/office/drawing/2014/main" id="{AAEA4FC8-7DF8-4370-52DE-4991746E7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078" y="6643156"/>
            <a:ext cx="1184362" cy="269126"/>
          </a:xfrm>
          <a:prstGeom prst="rect">
            <a:avLst/>
          </a:prstGeom>
        </p:spPr>
      </p:pic>
      <p:pic>
        <p:nvPicPr>
          <p:cNvPr id="78" name="図 453">
            <a:extLst>
              <a:ext uri="{FF2B5EF4-FFF2-40B4-BE49-F238E27FC236}">
                <a16:creationId xmlns:a16="http://schemas.microsoft.com/office/drawing/2014/main" id="{5FFE7969-FCC6-AD70-84C7-6A630C8123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585" y="6362114"/>
            <a:ext cx="845887" cy="230106"/>
          </a:xfrm>
          <a:prstGeom prst="rect">
            <a:avLst/>
          </a:prstGeom>
        </p:spPr>
      </p:pic>
      <p:sp>
        <p:nvSpPr>
          <p:cNvPr id="79" name="テキスト ボックス 454">
            <a:extLst>
              <a:ext uri="{FF2B5EF4-FFF2-40B4-BE49-F238E27FC236}">
                <a16:creationId xmlns:a16="http://schemas.microsoft.com/office/drawing/2014/main" id="{3F9DEA3A-F6AD-D982-7962-716D863AFF7E}"/>
              </a:ext>
            </a:extLst>
          </p:cNvPr>
          <p:cNvSpPr txBox="1"/>
          <p:nvPr/>
        </p:nvSpPr>
        <p:spPr>
          <a:xfrm>
            <a:off x="991978" y="6633788"/>
            <a:ext cx="15931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0" name="図 455">
            <a:extLst>
              <a:ext uri="{FF2B5EF4-FFF2-40B4-BE49-F238E27FC236}">
                <a16:creationId xmlns:a16="http://schemas.microsoft.com/office/drawing/2014/main" id="{7780A884-C154-3421-CF9D-93BCE994B9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816" y="5824154"/>
            <a:ext cx="1788865" cy="269126"/>
          </a:xfrm>
          <a:prstGeom prst="rect">
            <a:avLst/>
          </a:prstGeom>
        </p:spPr>
      </p:pic>
      <p:sp>
        <p:nvSpPr>
          <p:cNvPr id="81" name="テキスト ボックス 456">
            <a:extLst>
              <a:ext uri="{FF2B5EF4-FFF2-40B4-BE49-F238E27FC236}">
                <a16:creationId xmlns:a16="http://schemas.microsoft.com/office/drawing/2014/main" id="{3DEFB88F-03A6-B507-62F2-16DA7BA7B932}"/>
              </a:ext>
            </a:extLst>
          </p:cNvPr>
          <p:cNvSpPr txBox="1"/>
          <p:nvPr/>
        </p:nvSpPr>
        <p:spPr>
          <a:xfrm>
            <a:off x="703802" y="5851050"/>
            <a:ext cx="2317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4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82" name="図 457">
            <a:extLst>
              <a:ext uri="{FF2B5EF4-FFF2-40B4-BE49-F238E27FC236}">
                <a16:creationId xmlns:a16="http://schemas.microsoft.com/office/drawing/2014/main" id="{A61C38DB-B9FA-5448-B2C0-C4247E0EF4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0121" y="6360435"/>
            <a:ext cx="972727" cy="239846"/>
          </a:xfrm>
          <a:prstGeom prst="rect">
            <a:avLst/>
          </a:prstGeom>
        </p:spPr>
      </p:pic>
      <p:pic>
        <p:nvPicPr>
          <p:cNvPr id="83" name="図 458">
            <a:extLst>
              <a:ext uri="{FF2B5EF4-FFF2-40B4-BE49-F238E27FC236}">
                <a16:creationId xmlns:a16="http://schemas.microsoft.com/office/drawing/2014/main" id="{A25EEA58-E504-307D-C9B4-508BA74A2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26" y="6185571"/>
            <a:ext cx="2222820" cy="2091907"/>
          </a:xfrm>
          <a:prstGeom prst="rect">
            <a:avLst/>
          </a:prstGeom>
        </p:spPr>
      </p:pic>
      <p:pic>
        <p:nvPicPr>
          <p:cNvPr id="84" name="図 459">
            <a:extLst>
              <a:ext uri="{FF2B5EF4-FFF2-40B4-BE49-F238E27FC236}">
                <a16:creationId xmlns:a16="http://schemas.microsoft.com/office/drawing/2014/main" id="{33B4A8C5-C149-C16E-C075-4BB5A55B35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781712" y="8421210"/>
            <a:ext cx="542161" cy="309419"/>
          </a:xfrm>
          <a:prstGeom prst="rect">
            <a:avLst/>
          </a:prstGeom>
        </p:spPr>
      </p:pic>
      <p:pic>
        <p:nvPicPr>
          <p:cNvPr id="85" name="図 460">
            <a:extLst>
              <a:ext uri="{FF2B5EF4-FFF2-40B4-BE49-F238E27FC236}">
                <a16:creationId xmlns:a16="http://schemas.microsoft.com/office/drawing/2014/main" id="{B8B331C0-686F-8BC3-7DB4-B5B3E2440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487" y="8450192"/>
            <a:ext cx="391781" cy="229238"/>
          </a:xfrm>
          <a:prstGeom prst="rect">
            <a:avLst/>
          </a:prstGeom>
        </p:spPr>
      </p:pic>
      <p:sp>
        <p:nvSpPr>
          <p:cNvPr id="86" name="テキスト ボックス 461">
            <a:extLst>
              <a:ext uri="{FF2B5EF4-FFF2-40B4-BE49-F238E27FC236}">
                <a16:creationId xmlns:a16="http://schemas.microsoft.com/office/drawing/2014/main" id="{6FC4D755-0027-EFCB-D96D-2679E7A4AC11}"/>
              </a:ext>
            </a:extLst>
          </p:cNvPr>
          <p:cNvSpPr txBox="1"/>
          <p:nvPr/>
        </p:nvSpPr>
        <p:spPr>
          <a:xfrm>
            <a:off x="812390" y="8438864"/>
            <a:ext cx="483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87" name="テキスト ボックス 474">
            <a:extLst>
              <a:ext uri="{FF2B5EF4-FFF2-40B4-BE49-F238E27FC236}">
                <a16:creationId xmlns:a16="http://schemas.microsoft.com/office/drawing/2014/main" id="{91458A5D-FACF-6A7B-7AA9-E7B58BC86391}"/>
              </a:ext>
            </a:extLst>
          </p:cNvPr>
          <p:cNvSpPr txBox="1"/>
          <p:nvPr/>
        </p:nvSpPr>
        <p:spPr>
          <a:xfrm>
            <a:off x="712161" y="6465073"/>
            <a:ext cx="1307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8" name="テキスト ボックス 530">
            <a:extLst>
              <a:ext uri="{FF2B5EF4-FFF2-40B4-BE49-F238E27FC236}">
                <a16:creationId xmlns:a16="http://schemas.microsoft.com/office/drawing/2014/main" id="{C9523E4A-465F-3662-89BD-22BEE06CDB8C}"/>
              </a:ext>
            </a:extLst>
          </p:cNvPr>
          <p:cNvSpPr txBox="1"/>
          <p:nvPr/>
        </p:nvSpPr>
        <p:spPr>
          <a:xfrm>
            <a:off x="1849326" y="6184915"/>
            <a:ext cx="1082746" cy="24622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1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Cust All</a:t>
            </a:r>
            <a:endParaRPr kumimoji="1" lang="ja-JP" altLang="en-US" sz="10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9" name="table">
            <a:extLst>
              <a:ext uri="{FF2B5EF4-FFF2-40B4-BE49-F238E27FC236}">
                <a16:creationId xmlns:a16="http://schemas.microsoft.com/office/drawing/2014/main" id="{DCC872EE-15A9-74AA-D055-AA45627209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712" y="6728904"/>
            <a:ext cx="2165634" cy="1646762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6A3D215E-6AD1-4E3C-98C4-6F1CCD290B70}"/>
              </a:ext>
            </a:extLst>
          </p:cNvPr>
          <p:cNvGrpSpPr/>
          <p:nvPr/>
        </p:nvGrpSpPr>
        <p:grpSpPr>
          <a:xfrm>
            <a:off x="2237871" y="8406341"/>
            <a:ext cx="640694" cy="348260"/>
            <a:chOff x="5893901" y="3811149"/>
            <a:chExt cx="474696" cy="246221"/>
          </a:xfrm>
        </p:grpSpPr>
        <p:pic>
          <p:nvPicPr>
            <p:cNvPr id="91" name="図 382">
              <a:extLst>
                <a:ext uri="{FF2B5EF4-FFF2-40B4-BE49-F238E27FC236}">
                  <a16:creationId xmlns:a16="http://schemas.microsoft.com/office/drawing/2014/main" id="{376FAF8E-AB27-D6D9-DD37-D7058A7700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5093"/>
            <a:stretch/>
          </p:blipFill>
          <p:spPr>
            <a:xfrm>
              <a:off x="5957521" y="3832024"/>
              <a:ext cx="358274" cy="204472"/>
            </a:xfrm>
            <a:prstGeom prst="rect">
              <a:avLst/>
            </a:prstGeom>
          </p:spPr>
        </p:pic>
        <p:pic>
          <p:nvPicPr>
            <p:cNvPr id="92" name="図 383">
              <a:extLst>
                <a:ext uri="{FF2B5EF4-FFF2-40B4-BE49-F238E27FC236}">
                  <a16:creationId xmlns:a16="http://schemas.microsoft.com/office/drawing/2014/main" id="{C31FDB27-94CD-9FE1-8B3B-EC4A689A1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16296" y="3853529"/>
              <a:ext cx="258900" cy="151487"/>
            </a:xfrm>
            <a:prstGeom prst="rect">
              <a:avLst/>
            </a:prstGeom>
          </p:spPr>
        </p:pic>
        <p:sp>
          <p:nvSpPr>
            <p:cNvPr id="93" name="テキスト ボックス 384">
              <a:extLst>
                <a:ext uri="{FF2B5EF4-FFF2-40B4-BE49-F238E27FC236}">
                  <a16:creationId xmlns:a16="http://schemas.microsoft.com/office/drawing/2014/main" id="{AEFD70BE-9834-F3B6-5B68-970E797E3614}"/>
                </a:ext>
              </a:extLst>
            </p:cNvPr>
            <p:cNvSpPr txBox="1"/>
            <p:nvPr/>
          </p:nvSpPr>
          <p:spPr>
            <a:xfrm>
              <a:off x="5893901" y="3811149"/>
              <a:ext cx="4746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F4</a:t>
              </a:r>
            </a:p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Confirm</a:t>
              </a:r>
              <a:endParaRPr kumimoji="1" lang="ja-JP" altLang="en-US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94" name="図 152">
            <a:extLst>
              <a:ext uri="{FF2B5EF4-FFF2-40B4-BE49-F238E27FC236}">
                <a16:creationId xmlns:a16="http://schemas.microsoft.com/office/drawing/2014/main" id="{F68B870F-10A3-3BDF-CCAE-0522E4F132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2069" y="6456536"/>
            <a:ext cx="1122577" cy="293866"/>
          </a:xfrm>
          <a:prstGeom prst="rect">
            <a:avLst/>
          </a:prstGeom>
        </p:spPr>
      </p:pic>
      <p:sp>
        <p:nvSpPr>
          <p:cNvPr id="95" name="テキスト ボックス 153">
            <a:extLst>
              <a:ext uri="{FF2B5EF4-FFF2-40B4-BE49-F238E27FC236}">
                <a16:creationId xmlns:a16="http://schemas.microsoft.com/office/drawing/2014/main" id="{BEC954B2-921A-AC16-4157-5D92F87AABD8}"/>
              </a:ext>
            </a:extLst>
          </p:cNvPr>
          <p:cNvSpPr txBox="1"/>
          <p:nvPr/>
        </p:nvSpPr>
        <p:spPr>
          <a:xfrm>
            <a:off x="1842069" y="6468019"/>
            <a:ext cx="966188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6" name="正方形/長方形 540">
            <a:extLst>
              <a:ext uri="{FF2B5EF4-FFF2-40B4-BE49-F238E27FC236}">
                <a16:creationId xmlns:a16="http://schemas.microsoft.com/office/drawing/2014/main" id="{C958575C-4CD7-5116-4433-B5B9016E9955}"/>
              </a:ext>
            </a:extLst>
          </p:cNvPr>
          <p:cNvSpPr/>
          <p:nvPr/>
        </p:nvSpPr>
        <p:spPr>
          <a:xfrm>
            <a:off x="1573295" y="6927169"/>
            <a:ext cx="465804" cy="65125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97" name="テキスト ボックス 466">
            <a:extLst>
              <a:ext uri="{FF2B5EF4-FFF2-40B4-BE49-F238E27FC236}">
                <a16:creationId xmlns:a16="http://schemas.microsoft.com/office/drawing/2014/main" id="{4E12C3D1-5D62-EB3C-B72C-6A66D74DEFB8}"/>
              </a:ext>
            </a:extLst>
          </p:cNvPr>
          <p:cNvSpPr txBox="1"/>
          <p:nvPr/>
        </p:nvSpPr>
        <p:spPr>
          <a:xfrm>
            <a:off x="719432" y="6173128"/>
            <a:ext cx="15943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8" name="Isosceles Triangle 97">
            <a:extLst>
              <a:ext uri="{FF2B5EF4-FFF2-40B4-BE49-F238E27FC236}">
                <a16:creationId xmlns:a16="http://schemas.microsoft.com/office/drawing/2014/main" id="{EAD93D52-E2E8-13ED-DCB2-F56DA1EE8EFF}"/>
              </a:ext>
            </a:extLst>
          </p:cNvPr>
          <p:cNvSpPr/>
          <p:nvPr/>
        </p:nvSpPr>
        <p:spPr>
          <a:xfrm>
            <a:off x="2684946" y="6184227"/>
            <a:ext cx="216434" cy="217323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99" name="รูปภาพ 3">
            <a:extLst>
              <a:ext uri="{FF2B5EF4-FFF2-40B4-BE49-F238E27FC236}">
                <a16:creationId xmlns:a16="http://schemas.microsoft.com/office/drawing/2014/main" id="{F3951969-5228-E78E-DB40-BDD8B56DE01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551" y="5715537"/>
            <a:ext cx="2317396" cy="3136899"/>
          </a:xfrm>
          <a:prstGeom prst="rect">
            <a:avLst/>
          </a:prstGeom>
        </p:spPr>
      </p:pic>
      <p:pic>
        <p:nvPicPr>
          <p:cNvPr id="100" name="図 452">
            <a:extLst>
              <a:ext uri="{FF2B5EF4-FFF2-40B4-BE49-F238E27FC236}">
                <a16:creationId xmlns:a16="http://schemas.microsoft.com/office/drawing/2014/main" id="{2A5E616C-9F6A-51EA-1F8C-E0FA4F154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078" y="6655856"/>
            <a:ext cx="1184362" cy="269126"/>
          </a:xfrm>
          <a:prstGeom prst="rect">
            <a:avLst/>
          </a:prstGeom>
        </p:spPr>
      </p:pic>
      <p:pic>
        <p:nvPicPr>
          <p:cNvPr id="101" name="図 453">
            <a:extLst>
              <a:ext uri="{FF2B5EF4-FFF2-40B4-BE49-F238E27FC236}">
                <a16:creationId xmlns:a16="http://schemas.microsoft.com/office/drawing/2014/main" id="{62F79CAA-899E-7004-64C1-D1039E0A16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9585" y="6374814"/>
            <a:ext cx="845887" cy="230106"/>
          </a:xfrm>
          <a:prstGeom prst="rect">
            <a:avLst/>
          </a:prstGeom>
        </p:spPr>
      </p:pic>
      <p:sp>
        <p:nvSpPr>
          <p:cNvPr id="102" name="テキスト ボックス 454">
            <a:extLst>
              <a:ext uri="{FF2B5EF4-FFF2-40B4-BE49-F238E27FC236}">
                <a16:creationId xmlns:a16="http://schemas.microsoft.com/office/drawing/2014/main" id="{C3FF36A5-0AFF-4F8C-97B7-AF047D5D47BD}"/>
              </a:ext>
            </a:extLst>
          </p:cNvPr>
          <p:cNvSpPr txBox="1"/>
          <p:nvPr/>
        </p:nvSpPr>
        <p:spPr>
          <a:xfrm>
            <a:off x="4166978" y="6646488"/>
            <a:ext cx="15931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Fix Inbound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03" name="図 455">
            <a:extLst>
              <a:ext uri="{FF2B5EF4-FFF2-40B4-BE49-F238E27FC236}">
                <a16:creationId xmlns:a16="http://schemas.microsoft.com/office/drawing/2014/main" id="{A8286BF4-F1FC-76DE-1A4A-7EC4254DB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2816" y="5836854"/>
            <a:ext cx="1788865" cy="269126"/>
          </a:xfrm>
          <a:prstGeom prst="rect">
            <a:avLst/>
          </a:prstGeom>
        </p:spPr>
      </p:pic>
      <p:sp>
        <p:nvSpPr>
          <p:cNvPr id="104" name="テキスト ボックス 456">
            <a:extLst>
              <a:ext uri="{FF2B5EF4-FFF2-40B4-BE49-F238E27FC236}">
                <a16:creationId xmlns:a16="http://schemas.microsoft.com/office/drawing/2014/main" id="{A332919A-1553-E8EC-B7E7-1054F39A7B88}"/>
              </a:ext>
            </a:extLst>
          </p:cNvPr>
          <p:cNvSpPr txBox="1"/>
          <p:nvPr/>
        </p:nvSpPr>
        <p:spPr>
          <a:xfrm>
            <a:off x="3878802" y="5863750"/>
            <a:ext cx="2317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8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4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Simple Outbound</a:t>
            </a:r>
          </a:p>
        </p:txBody>
      </p:sp>
      <p:pic>
        <p:nvPicPr>
          <p:cNvPr id="105" name="図 457">
            <a:extLst>
              <a:ext uri="{FF2B5EF4-FFF2-40B4-BE49-F238E27FC236}">
                <a16:creationId xmlns:a16="http://schemas.microsoft.com/office/drawing/2014/main" id="{B3745528-A506-6CC8-6D77-6E5807E3A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5121" y="6373135"/>
            <a:ext cx="972727" cy="239846"/>
          </a:xfrm>
          <a:prstGeom prst="rect">
            <a:avLst/>
          </a:prstGeom>
        </p:spPr>
      </p:pic>
      <p:pic>
        <p:nvPicPr>
          <p:cNvPr id="106" name="図 458">
            <a:extLst>
              <a:ext uri="{FF2B5EF4-FFF2-40B4-BE49-F238E27FC236}">
                <a16:creationId xmlns:a16="http://schemas.microsoft.com/office/drawing/2014/main" id="{BD2A2BC6-A502-4A76-5C02-031F9854A9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9526" y="6198271"/>
            <a:ext cx="2222820" cy="2091907"/>
          </a:xfrm>
          <a:prstGeom prst="rect">
            <a:avLst/>
          </a:prstGeom>
        </p:spPr>
      </p:pic>
      <p:pic>
        <p:nvPicPr>
          <p:cNvPr id="107" name="図 459">
            <a:extLst>
              <a:ext uri="{FF2B5EF4-FFF2-40B4-BE49-F238E27FC236}">
                <a16:creationId xmlns:a16="http://schemas.microsoft.com/office/drawing/2014/main" id="{4B58BE9C-0417-AB29-0256-EB1DF9D77C9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93"/>
          <a:stretch/>
        </p:blipFill>
        <p:spPr>
          <a:xfrm>
            <a:off x="3956712" y="8433910"/>
            <a:ext cx="542161" cy="309419"/>
          </a:xfrm>
          <a:prstGeom prst="rect">
            <a:avLst/>
          </a:prstGeom>
        </p:spPr>
      </p:pic>
      <p:pic>
        <p:nvPicPr>
          <p:cNvPr id="108" name="図 460">
            <a:extLst>
              <a:ext uri="{FF2B5EF4-FFF2-40B4-BE49-F238E27FC236}">
                <a16:creationId xmlns:a16="http://schemas.microsoft.com/office/drawing/2014/main" id="{85E33E3A-7D68-F6E5-7AA8-691265B2A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5487" y="8462892"/>
            <a:ext cx="391781" cy="229238"/>
          </a:xfrm>
          <a:prstGeom prst="rect">
            <a:avLst/>
          </a:prstGeom>
        </p:spPr>
      </p:pic>
      <p:sp>
        <p:nvSpPr>
          <p:cNvPr id="109" name="テキスト ボックス 461">
            <a:extLst>
              <a:ext uri="{FF2B5EF4-FFF2-40B4-BE49-F238E27FC236}">
                <a16:creationId xmlns:a16="http://schemas.microsoft.com/office/drawing/2014/main" id="{DC5925AB-4D81-7264-92A4-B7E17FA851CB}"/>
              </a:ext>
            </a:extLst>
          </p:cNvPr>
          <p:cNvSpPr txBox="1"/>
          <p:nvPr/>
        </p:nvSpPr>
        <p:spPr>
          <a:xfrm>
            <a:off x="3987390" y="8451564"/>
            <a:ext cx="483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F1</a:t>
            </a:r>
          </a:p>
          <a:p>
            <a:pPr algn="ctr" defTabSz="914400"/>
            <a:r>
              <a:rPr kumimoji="1" lang="en-US" altLang="ja-JP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Menu</a:t>
            </a:r>
          </a:p>
        </p:txBody>
      </p:sp>
      <p:sp>
        <p:nvSpPr>
          <p:cNvPr id="110" name="テキスト ボックス 474">
            <a:extLst>
              <a:ext uri="{FF2B5EF4-FFF2-40B4-BE49-F238E27FC236}">
                <a16:creationId xmlns:a16="http://schemas.microsoft.com/office/drawing/2014/main" id="{0617CB6C-0DD0-4463-C131-F2D3BEE137BF}"/>
              </a:ext>
            </a:extLst>
          </p:cNvPr>
          <p:cNvSpPr txBox="1"/>
          <p:nvPr/>
        </p:nvSpPr>
        <p:spPr>
          <a:xfrm>
            <a:off x="3887161" y="6477773"/>
            <a:ext cx="1307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Outbound date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テキスト ボックス 530">
            <a:extLst>
              <a:ext uri="{FF2B5EF4-FFF2-40B4-BE49-F238E27FC236}">
                <a16:creationId xmlns:a16="http://schemas.microsoft.com/office/drawing/2014/main" id="{44DE3EB0-7ED2-D882-BEB6-E261AFBEEBE9}"/>
              </a:ext>
            </a:extLst>
          </p:cNvPr>
          <p:cNvSpPr txBox="1"/>
          <p:nvPr/>
        </p:nvSpPr>
        <p:spPr>
          <a:xfrm>
            <a:off x="5024326" y="6197615"/>
            <a:ext cx="1082746" cy="24622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1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TRT</a:t>
            </a:r>
            <a:endParaRPr kumimoji="1" lang="ja-JP" altLang="en-US" sz="10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12" name="table">
            <a:extLst>
              <a:ext uri="{FF2B5EF4-FFF2-40B4-BE49-F238E27FC236}">
                <a16:creationId xmlns:a16="http://schemas.microsoft.com/office/drawing/2014/main" id="{E660B65B-F7B1-574C-A335-7699AB9C14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6712" y="6741604"/>
            <a:ext cx="2165634" cy="1646762"/>
          </a:xfrm>
          <a:prstGeom prst="rect">
            <a:avLst/>
          </a:prstGeom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6BF2084A-B093-2522-B6F4-DE45E16025FB}"/>
              </a:ext>
            </a:extLst>
          </p:cNvPr>
          <p:cNvGrpSpPr/>
          <p:nvPr/>
        </p:nvGrpSpPr>
        <p:grpSpPr>
          <a:xfrm>
            <a:off x="5412871" y="8419041"/>
            <a:ext cx="640694" cy="348260"/>
            <a:chOff x="5893901" y="3811149"/>
            <a:chExt cx="474696" cy="246221"/>
          </a:xfrm>
        </p:grpSpPr>
        <p:pic>
          <p:nvPicPr>
            <p:cNvPr id="114" name="図 382">
              <a:extLst>
                <a:ext uri="{FF2B5EF4-FFF2-40B4-BE49-F238E27FC236}">
                  <a16:creationId xmlns:a16="http://schemas.microsoft.com/office/drawing/2014/main" id="{43841446-5357-32FD-370B-A758D2865A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5093"/>
            <a:stretch/>
          </p:blipFill>
          <p:spPr>
            <a:xfrm>
              <a:off x="5957521" y="3832024"/>
              <a:ext cx="358274" cy="204472"/>
            </a:xfrm>
            <a:prstGeom prst="rect">
              <a:avLst/>
            </a:prstGeom>
          </p:spPr>
        </p:pic>
        <p:pic>
          <p:nvPicPr>
            <p:cNvPr id="115" name="図 383">
              <a:extLst>
                <a:ext uri="{FF2B5EF4-FFF2-40B4-BE49-F238E27FC236}">
                  <a16:creationId xmlns:a16="http://schemas.microsoft.com/office/drawing/2014/main" id="{EBD61357-6EA9-7EBB-505A-9F3F1009C2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16296" y="3853529"/>
              <a:ext cx="258900" cy="151487"/>
            </a:xfrm>
            <a:prstGeom prst="rect">
              <a:avLst/>
            </a:prstGeom>
          </p:spPr>
        </p:pic>
        <p:sp>
          <p:nvSpPr>
            <p:cNvPr id="116" name="テキスト ボックス 384">
              <a:extLst>
                <a:ext uri="{FF2B5EF4-FFF2-40B4-BE49-F238E27FC236}">
                  <a16:creationId xmlns:a16="http://schemas.microsoft.com/office/drawing/2014/main" id="{0EA67696-25D9-6E2D-7F57-C91AA23A62D1}"/>
                </a:ext>
              </a:extLst>
            </p:cNvPr>
            <p:cNvSpPr txBox="1"/>
            <p:nvPr/>
          </p:nvSpPr>
          <p:spPr>
            <a:xfrm>
              <a:off x="5893901" y="3811149"/>
              <a:ext cx="4746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F4</a:t>
              </a:r>
            </a:p>
            <a:p>
              <a:pPr algn="ctr" defTabSz="914400"/>
              <a:r>
                <a:rPr kumimoji="1" lang="en-US" altLang="ja-JP" sz="50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Confirm</a:t>
              </a:r>
              <a:endParaRPr kumimoji="1" lang="ja-JP" altLang="en-US" sz="5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117" name="図 152">
            <a:extLst>
              <a:ext uri="{FF2B5EF4-FFF2-40B4-BE49-F238E27FC236}">
                <a16:creationId xmlns:a16="http://schemas.microsoft.com/office/drawing/2014/main" id="{2F1DBDB8-D597-3153-46A9-1EFB3DE58A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7069" y="6469236"/>
            <a:ext cx="1122577" cy="293866"/>
          </a:xfrm>
          <a:prstGeom prst="rect">
            <a:avLst/>
          </a:prstGeom>
        </p:spPr>
      </p:pic>
      <p:sp>
        <p:nvSpPr>
          <p:cNvPr id="118" name="テキスト ボックス 153">
            <a:extLst>
              <a:ext uri="{FF2B5EF4-FFF2-40B4-BE49-F238E27FC236}">
                <a16:creationId xmlns:a16="http://schemas.microsoft.com/office/drawing/2014/main" id="{362BC54F-FF5E-86A7-2A24-12AD1BCCC52C}"/>
              </a:ext>
            </a:extLst>
          </p:cNvPr>
          <p:cNvSpPr txBox="1"/>
          <p:nvPr/>
        </p:nvSpPr>
        <p:spPr>
          <a:xfrm>
            <a:off x="5017069" y="6480719"/>
            <a:ext cx="966188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30/04/2021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9" name="テキスト ボックス 466">
            <a:extLst>
              <a:ext uri="{FF2B5EF4-FFF2-40B4-BE49-F238E27FC236}">
                <a16:creationId xmlns:a16="http://schemas.microsoft.com/office/drawing/2014/main" id="{FFCBC77B-14BB-0E2F-3ABA-24B50BB88984}"/>
              </a:ext>
            </a:extLst>
          </p:cNvPr>
          <p:cNvSpPr txBox="1"/>
          <p:nvPr/>
        </p:nvSpPr>
        <p:spPr>
          <a:xfrm>
            <a:off x="3894432" y="6185828"/>
            <a:ext cx="15943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kumimoji="1" lang="en-US" altLang="ja-JP" sz="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0" name="Isosceles Triangle 119">
            <a:extLst>
              <a:ext uri="{FF2B5EF4-FFF2-40B4-BE49-F238E27FC236}">
                <a16:creationId xmlns:a16="http://schemas.microsoft.com/office/drawing/2014/main" id="{0688422C-5D27-7620-411C-E5CD63C4865F}"/>
              </a:ext>
            </a:extLst>
          </p:cNvPr>
          <p:cNvSpPr/>
          <p:nvPr/>
        </p:nvSpPr>
        <p:spPr>
          <a:xfrm>
            <a:off x="5859946" y="6196927"/>
            <a:ext cx="216434" cy="217323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121" name="table">
            <a:extLst>
              <a:ext uri="{FF2B5EF4-FFF2-40B4-BE49-F238E27FC236}">
                <a16:creationId xmlns:a16="http://schemas.microsoft.com/office/drawing/2014/main" id="{69074585-6FF4-6D1B-B204-959775596E7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173" t="36600" r="16976" b="51143"/>
          <a:stretch/>
        </p:blipFill>
        <p:spPr>
          <a:xfrm>
            <a:off x="4090041" y="7170195"/>
            <a:ext cx="1655055" cy="215443"/>
          </a:xfrm>
          <a:prstGeom prst="rect">
            <a:avLst/>
          </a:prstGeom>
        </p:spPr>
      </p:pic>
      <p:pic>
        <p:nvPicPr>
          <p:cNvPr id="122" name="table">
            <a:extLst>
              <a:ext uri="{FF2B5EF4-FFF2-40B4-BE49-F238E27FC236}">
                <a16:creationId xmlns:a16="http://schemas.microsoft.com/office/drawing/2014/main" id="{4B3536F0-9CF4-BD55-3CD2-B677199965D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3866" r="843" b="13409"/>
          <a:stretch/>
        </p:blipFill>
        <p:spPr>
          <a:xfrm>
            <a:off x="3956983" y="7338006"/>
            <a:ext cx="2147386" cy="209551"/>
          </a:xfrm>
          <a:prstGeom prst="rect">
            <a:avLst/>
          </a:prstGeom>
        </p:spPr>
      </p:pic>
      <p:pic>
        <p:nvPicPr>
          <p:cNvPr id="123" name="table">
            <a:extLst>
              <a:ext uri="{FF2B5EF4-FFF2-40B4-BE49-F238E27FC236}">
                <a16:creationId xmlns:a16="http://schemas.microsoft.com/office/drawing/2014/main" id="{4AB7B223-DAA2-0D5E-797B-6E14BF67F3D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3276" t="36462" r="890" b="51584"/>
          <a:stretch/>
        </p:blipFill>
        <p:spPr>
          <a:xfrm>
            <a:off x="5758997" y="7172860"/>
            <a:ext cx="363349" cy="171496"/>
          </a:xfrm>
          <a:prstGeom prst="rect">
            <a:avLst/>
          </a:prstGeom>
        </p:spPr>
      </p:pic>
      <p:cxnSp>
        <p:nvCxnSpPr>
          <p:cNvPr id="124" name="コネクタ: カギ線 451">
            <a:extLst>
              <a:ext uri="{FF2B5EF4-FFF2-40B4-BE49-F238E27FC236}">
                <a16:creationId xmlns:a16="http://schemas.microsoft.com/office/drawing/2014/main" id="{BC7FEE71-5A9C-091C-12BB-9EFE25EDADDE}"/>
              </a:ext>
            </a:extLst>
          </p:cNvPr>
          <p:cNvCxnSpPr>
            <a:cxnSpLocks/>
          </p:cNvCxnSpPr>
          <p:nvPr/>
        </p:nvCxnSpPr>
        <p:spPr>
          <a:xfrm>
            <a:off x="3032046" y="6408834"/>
            <a:ext cx="744407" cy="6728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吹き出し: 四角形 531">
            <a:extLst>
              <a:ext uri="{FF2B5EF4-FFF2-40B4-BE49-F238E27FC236}">
                <a16:creationId xmlns:a16="http://schemas.microsoft.com/office/drawing/2014/main" id="{8DA1F870-1733-8152-4514-840ECECBAFC1}"/>
              </a:ext>
            </a:extLst>
          </p:cNvPr>
          <p:cNvSpPr/>
          <p:nvPr/>
        </p:nvSpPr>
        <p:spPr>
          <a:xfrm>
            <a:off x="2833970" y="4980445"/>
            <a:ext cx="1573298" cy="603721"/>
          </a:xfrm>
          <a:prstGeom prst="wedgeRectCallout">
            <a:avLst>
              <a:gd name="adj1" fmla="val -66291"/>
              <a:gd name="adj2" fmla="val -483474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refer to data on a handy terminal [Simple inbound and outbound]</a:t>
            </a:r>
          </a:p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Select Customer for group </a:t>
            </a:r>
          </a:p>
          <a:p>
            <a:pPr algn="ctr"/>
            <a:endParaRPr kumimoji="1" lang="en-US" altLang="ja-JP" sz="600" dirty="0">
              <a:solidFill>
                <a:srgbClr val="FF0000"/>
              </a:solidFill>
            </a:endParaRPr>
          </a:p>
        </p:txBody>
      </p:sp>
      <p:sp>
        <p:nvSpPr>
          <p:cNvPr id="127" name="吹き出し: 四角形 531">
            <a:extLst>
              <a:ext uri="{FF2B5EF4-FFF2-40B4-BE49-F238E27FC236}">
                <a16:creationId xmlns:a16="http://schemas.microsoft.com/office/drawing/2014/main" id="{2774E498-8532-FF8F-DCD9-E7F6134C0F81}"/>
              </a:ext>
            </a:extLst>
          </p:cNvPr>
          <p:cNvSpPr/>
          <p:nvPr/>
        </p:nvSpPr>
        <p:spPr>
          <a:xfrm>
            <a:off x="2814920" y="9006345"/>
            <a:ext cx="1379687" cy="603721"/>
          </a:xfrm>
          <a:prstGeom prst="wedgeRectCallout">
            <a:avLst>
              <a:gd name="adj1" fmla="val -66291"/>
              <a:gd name="adj2" fmla="val -483474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refer to data on a handy terminal [Simple inbound and outbound]</a:t>
            </a:r>
          </a:p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Select Customer for group </a:t>
            </a:r>
          </a:p>
          <a:p>
            <a:pPr algn="ctr"/>
            <a:endParaRPr kumimoji="1" lang="en-US" altLang="ja-JP" sz="600" dirty="0">
              <a:solidFill>
                <a:srgbClr val="FF0000"/>
              </a:solidFill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5B71031-54AB-6B63-B144-8B721BA534CC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5. Configuration file storage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3314945-1E30-C744-42A4-2E98907F0CD6}"/>
              </a:ext>
            </a:extLst>
          </p:cNvPr>
          <p:cNvSpPr txBox="1"/>
          <p:nvPr/>
        </p:nvSpPr>
        <p:spPr>
          <a:xfrm>
            <a:off x="334537" y="825190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20/Sep/2023 Additional corrections</a:t>
            </a:r>
            <a:endParaRPr kumimoji="1" lang="en-US" altLang="ja-JP" sz="1100" b="1" dirty="0"/>
          </a:p>
        </p:txBody>
      </p:sp>
      <p:sp>
        <p:nvSpPr>
          <p:cNvPr id="5" name="Isosceles Triangle 14">
            <a:extLst>
              <a:ext uri="{FF2B5EF4-FFF2-40B4-BE49-F238E27FC236}">
                <a16:creationId xmlns:a16="http://schemas.microsoft.com/office/drawing/2014/main" id="{232F2CA1-670E-38C9-55CB-A71138887AE4}"/>
              </a:ext>
            </a:extLst>
          </p:cNvPr>
          <p:cNvSpPr/>
          <p:nvPr/>
        </p:nvSpPr>
        <p:spPr>
          <a:xfrm>
            <a:off x="6278296" y="861004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496415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B7723E-A1FD-A264-FFE6-D3131CC96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393AC4-5343-1F4B-5440-964C578A87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55" y="1609312"/>
            <a:ext cx="6441218" cy="286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20A7F4-7533-A13C-B97F-A57A703B4C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06" t="55427"/>
          <a:stretch/>
        </p:blipFill>
        <p:spPr>
          <a:xfrm>
            <a:off x="888288" y="5406262"/>
            <a:ext cx="5081423" cy="2406650"/>
          </a:xfrm>
          <a:prstGeom prst="rect">
            <a:avLst/>
          </a:prstGeom>
        </p:spPr>
      </p:pic>
      <p:cxnSp>
        <p:nvCxnSpPr>
          <p:cNvPr id="10" name="コネクタ: カギ線 451">
            <a:extLst>
              <a:ext uri="{FF2B5EF4-FFF2-40B4-BE49-F238E27FC236}">
                <a16:creationId xmlns:a16="http://schemas.microsoft.com/office/drawing/2014/main" id="{EF500C32-6C07-DA3B-03EF-083366F8AA7D}"/>
              </a:ext>
            </a:extLst>
          </p:cNvPr>
          <p:cNvCxnSpPr>
            <a:cxnSpLocks/>
          </p:cNvCxnSpPr>
          <p:nvPr/>
        </p:nvCxnSpPr>
        <p:spPr>
          <a:xfrm rot="5400000">
            <a:off x="4718051" y="4714113"/>
            <a:ext cx="1384302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3BFA49FA-B986-C692-4FC7-E89B5C176A38}"/>
              </a:ext>
            </a:extLst>
          </p:cNvPr>
          <p:cNvSpPr/>
          <p:nvPr/>
        </p:nvSpPr>
        <p:spPr>
          <a:xfrm>
            <a:off x="3079450" y="7355000"/>
            <a:ext cx="216434" cy="217323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7" name="テキスト ボックス 153">
            <a:extLst>
              <a:ext uri="{FF2B5EF4-FFF2-40B4-BE49-F238E27FC236}">
                <a16:creationId xmlns:a16="http://schemas.microsoft.com/office/drawing/2014/main" id="{A0814FF1-420B-CDD1-1B55-CDB873D2EAFE}"/>
              </a:ext>
            </a:extLst>
          </p:cNvPr>
          <p:cNvSpPr txBox="1"/>
          <p:nvPr/>
        </p:nvSpPr>
        <p:spPr>
          <a:xfrm>
            <a:off x="2660650" y="7605635"/>
            <a:ext cx="368300" cy="200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800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53">
            <a:extLst>
              <a:ext uri="{FF2B5EF4-FFF2-40B4-BE49-F238E27FC236}">
                <a16:creationId xmlns:a16="http://schemas.microsoft.com/office/drawing/2014/main" id="{9F146D87-6564-51D2-0A91-15333999A0D7}"/>
              </a:ext>
            </a:extLst>
          </p:cNvPr>
          <p:cNvSpPr txBox="1"/>
          <p:nvPr/>
        </p:nvSpPr>
        <p:spPr>
          <a:xfrm>
            <a:off x="2451100" y="7605635"/>
            <a:ext cx="215900" cy="200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53">
            <a:extLst>
              <a:ext uri="{FF2B5EF4-FFF2-40B4-BE49-F238E27FC236}">
                <a16:creationId xmlns:a16="http://schemas.microsoft.com/office/drawing/2014/main" id="{6FBD0E4C-52E1-60FC-113E-33B43BC40EEE}"/>
              </a:ext>
            </a:extLst>
          </p:cNvPr>
          <p:cNvSpPr txBox="1"/>
          <p:nvPr/>
        </p:nvSpPr>
        <p:spPr>
          <a:xfrm>
            <a:off x="3168650" y="7605635"/>
            <a:ext cx="368300" cy="200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800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53">
            <a:extLst>
              <a:ext uri="{FF2B5EF4-FFF2-40B4-BE49-F238E27FC236}">
                <a16:creationId xmlns:a16="http://schemas.microsoft.com/office/drawing/2014/main" id="{277B5509-D005-6F63-7257-AF00C2BB1CE7}"/>
              </a:ext>
            </a:extLst>
          </p:cNvPr>
          <p:cNvSpPr txBox="1"/>
          <p:nvPr/>
        </p:nvSpPr>
        <p:spPr>
          <a:xfrm>
            <a:off x="2959100" y="7605635"/>
            <a:ext cx="215900" cy="200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153">
            <a:extLst>
              <a:ext uri="{FF2B5EF4-FFF2-40B4-BE49-F238E27FC236}">
                <a16:creationId xmlns:a16="http://schemas.microsoft.com/office/drawing/2014/main" id="{C45F2320-954B-DDF1-5CB1-9C4B9DD2E25C}"/>
              </a:ext>
            </a:extLst>
          </p:cNvPr>
          <p:cNvSpPr txBox="1"/>
          <p:nvPr/>
        </p:nvSpPr>
        <p:spPr>
          <a:xfrm>
            <a:off x="3663950" y="7592935"/>
            <a:ext cx="368300" cy="200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800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153">
            <a:extLst>
              <a:ext uri="{FF2B5EF4-FFF2-40B4-BE49-F238E27FC236}">
                <a16:creationId xmlns:a16="http://schemas.microsoft.com/office/drawing/2014/main" id="{706B283F-747C-A94C-DE1E-CE60236BB7F9}"/>
              </a:ext>
            </a:extLst>
          </p:cNvPr>
          <p:cNvSpPr txBox="1"/>
          <p:nvPr/>
        </p:nvSpPr>
        <p:spPr>
          <a:xfrm>
            <a:off x="3454400" y="7592935"/>
            <a:ext cx="215900" cy="200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テキスト ボックス 153">
            <a:extLst>
              <a:ext uri="{FF2B5EF4-FFF2-40B4-BE49-F238E27FC236}">
                <a16:creationId xmlns:a16="http://schemas.microsoft.com/office/drawing/2014/main" id="{6FD58E91-BD23-E062-A45A-3958E6D4C393}"/>
              </a:ext>
            </a:extLst>
          </p:cNvPr>
          <p:cNvSpPr txBox="1"/>
          <p:nvPr/>
        </p:nvSpPr>
        <p:spPr>
          <a:xfrm>
            <a:off x="3111500" y="6087985"/>
            <a:ext cx="49530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10500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153">
            <a:extLst>
              <a:ext uri="{FF2B5EF4-FFF2-40B4-BE49-F238E27FC236}">
                <a16:creationId xmlns:a16="http://schemas.microsoft.com/office/drawing/2014/main" id="{0E75A3EA-8361-74D1-06CC-1E55079D3430}"/>
              </a:ext>
            </a:extLst>
          </p:cNvPr>
          <p:cNvSpPr txBox="1"/>
          <p:nvPr/>
        </p:nvSpPr>
        <p:spPr>
          <a:xfrm>
            <a:off x="2927050" y="6087985"/>
            <a:ext cx="343200" cy="200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" name="テキスト ボックス 153">
            <a:extLst>
              <a:ext uri="{FF2B5EF4-FFF2-40B4-BE49-F238E27FC236}">
                <a16:creationId xmlns:a16="http://schemas.microsoft.com/office/drawing/2014/main" id="{3D890CF1-D0A3-3367-3D25-20C8F72B0914}"/>
              </a:ext>
            </a:extLst>
          </p:cNvPr>
          <p:cNvSpPr txBox="1"/>
          <p:nvPr/>
        </p:nvSpPr>
        <p:spPr>
          <a:xfrm>
            <a:off x="3638550" y="6825692"/>
            <a:ext cx="43815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1900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テキスト ボックス 153">
            <a:extLst>
              <a:ext uri="{FF2B5EF4-FFF2-40B4-BE49-F238E27FC236}">
                <a16:creationId xmlns:a16="http://schemas.microsoft.com/office/drawing/2014/main" id="{8FC1B117-31E5-E31B-4DB8-935EA25735E4}"/>
              </a:ext>
            </a:extLst>
          </p:cNvPr>
          <p:cNvSpPr txBox="1"/>
          <p:nvPr/>
        </p:nvSpPr>
        <p:spPr>
          <a:xfrm>
            <a:off x="3422350" y="6825692"/>
            <a:ext cx="343200" cy="200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19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153">
            <a:extLst>
              <a:ext uri="{FF2B5EF4-FFF2-40B4-BE49-F238E27FC236}">
                <a16:creationId xmlns:a16="http://schemas.microsoft.com/office/drawing/2014/main" id="{80CCC328-670D-12D3-9351-F8745B52D0BF}"/>
              </a:ext>
            </a:extLst>
          </p:cNvPr>
          <p:cNvSpPr txBox="1"/>
          <p:nvPr/>
        </p:nvSpPr>
        <p:spPr>
          <a:xfrm>
            <a:off x="3136900" y="6844742"/>
            <a:ext cx="43815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1900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テキスト ボックス 153">
            <a:extLst>
              <a:ext uri="{FF2B5EF4-FFF2-40B4-BE49-F238E27FC236}">
                <a16:creationId xmlns:a16="http://schemas.microsoft.com/office/drawing/2014/main" id="{815EBE82-3A61-434E-CF14-9D9769663F12}"/>
              </a:ext>
            </a:extLst>
          </p:cNvPr>
          <p:cNvSpPr txBox="1"/>
          <p:nvPr/>
        </p:nvSpPr>
        <p:spPr>
          <a:xfrm>
            <a:off x="2920700" y="6844742"/>
            <a:ext cx="343200" cy="200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19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テキスト ボックス 153">
            <a:extLst>
              <a:ext uri="{FF2B5EF4-FFF2-40B4-BE49-F238E27FC236}">
                <a16:creationId xmlns:a16="http://schemas.microsoft.com/office/drawing/2014/main" id="{86B92F06-AFD8-013A-1DD9-BAA983F2BEB6}"/>
              </a:ext>
            </a:extLst>
          </p:cNvPr>
          <p:cNvSpPr txBox="1"/>
          <p:nvPr/>
        </p:nvSpPr>
        <p:spPr>
          <a:xfrm>
            <a:off x="3600450" y="6094335"/>
            <a:ext cx="49530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10500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2" name="テキスト ボックス 153">
            <a:extLst>
              <a:ext uri="{FF2B5EF4-FFF2-40B4-BE49-F238E27FC236}">
                <a16:creationId xmlns:a16="http://schemas.microsoft.com/office/drawing/2014/main" id="{A444F47F-2193-3F27-5237-8B07120CC405}"/>
              </a:ext>
            </a:extLst>
          </p:cNvPr>
          <p:cNvSpPr txBox="1"/>
          <p:nvPr/>
        </p:nvSpPr>
        <p:spPr>
          <a:xfrm>
            <a:off x="3416000" y="6094335"/>
            <a:ext cx="343200" cy="200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en-US" altLang="ja-JP" sz="7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21</a:t>
            </a:r>
            <a:endParaRPr kumimoji="1" lang="ja-JP" altLang="en-US" sz="7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57B51D39-3FA1-DD60-330D-E3FD4C6996E6}"/>
              </a:ext>
            </a:extLst>
          </p:cNvPr>
          <p:cNvSpPr/>
          <p:nvPr/>
        </p:nvSpPr>
        <p:spPr>
          <a:xfrm>
            <a:off x="3371550" y="6580300"/>
            <a:ext cx="216434" cy="217323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185A513F-9323-46BB-105E-61FE92EC9B87}"/>
              </a:ext>
            </a:extLst>
          </p:cNvPr>
          <p:cNvSpPr/>
          <p:nvPr/>
        </p:nvSpPr>
        <p:spPr>
          <a:xfrm>
            <a:off x="3365200" y="5837350"/>
            <a:ext cx="216434" cy="217323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5" name="吹き出し: 四角形 531">
            <a:extLst>
              <a:ext uri="{FF2B5EF4-FFF2-40B4-BE49-F238E27FC236}">
                <a16:creationId xmlns:a16="http://schemas.microsoft.com/office/drawing/2014/main" id="{385099CD-82EA-1948-EE72-394530D975EF}"/>
              </a:ext>
            </a:extLst>
          </p:cNvPr>
          <p:cNvSpPr/>
          <p:nvPr/>
        </p:nvSpPr>
        <p:spPr>
          <a:xfrm>
            <a:off x="2364807" y="8277682"/>
            <a:ext cx="1495993" cy="617019"/>
          </a:xfrm>
          <a:prstGeom prst="wedgeRectCallout">
            <a:avLst>
              <a:gd name="adj1" fmla="val -30304"/>
              <a:gd name="adj2" fmla="val -139138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Even for dates that have not been updated, the information on the stock card will be reflected as</a:t>
            </a:r>
          </a:p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Balance the day before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82B12F8-9D3B-3CAF-B2D3-84988452C683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5. Configuration file storage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443747-624A-F9BB-1001-35FC247E450B}"/>
              </a:ext>
            </a:extLst>
          </p:cNvPr>
          <p:cNvSpPr txBox="1"/>
          <p:nvPr/>
        </p:nvSpPr>
        <p:spPr>
          <a:xfrm>
            <a:off x="334537" y="825190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20/Sep/2023 Additional corrections</a:t>
            </a:r>
            <a:endParaRPr kumimoji="1" lang="en-US" altLang="ja-JP" sz="1100" b="1" dirty="0"/>
          </a:p>
        </p:txBody>
      </p:sp>
      <p:sp>
        <p:nvSpPr>
          <p:cNvPr id="5" name="Isosceles Triangle 14">
            <a:extLst>
              <a:ext uri="{FF2B5EF4-FFF2-40B4-BE49-F238E27FC236}">
                <a16:creationId xmlns:a16="http://schemas.microsoft.com/office/drawing/2014/main" id="{B489D45D-0C82-3932-6F33-2BBF6937B4E0}"/>
              </a:ext>
            </a:extLst>
          </p:cNvPr>
          <p:cNvSpPr/>
          <p:nvPr/>
        </p:nvSpPr>
        <p:spPr>
          <a:xfrm>
            <a:off x="6278296" y="861004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54977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6. Web config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722BCA5-AE0F-8297-7ADE-E62DF31BBCA6}"/>
              </a:ext>
            </a:extLst>
          </p:cNvPr>
          <p:cNvSpPr txBox="1"/>
          <p:nvPr/>
        </p:nvSpPr>
        <p:spPr>
          <a:xfrm>
            <a:off x="334537" y="825190"/>
            <a:ext cx="61170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1100" dirty="0"/>
          </a:p>
          <a:p>
            <a:r>
              <a:rPr kumimoji="1" lang="en-US" altLang="ja-JP" sz="1100" b="1" dirty="0"/>
              <a:t>Master data:</a:t>
            </a:r>
          </a:p>
          <a:p>
            <a:r>
              <a:rPr kumimoji="1" lang="en-US" altLang="ja-JP" sz="1100" b="1" dirty="0"/>
              <a:t>6-1. Calendar</a:t>
            </a: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2398BA9C-79CE-2783-5057-2058316C0EB8}"/>
              </a:ext>
            </a:extLst>
          </p:cNvPr>
          <p:cNvSpPr/>
          <p:nvPr/>
        </p:nvSpPr>
        <p:spPr>
          <a:xfrm>
            <a:off x="1383403" y="1077586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9D6E9B-02F1-FB3F-232F-31E653298B0E}"/>
              </a:ext>
            </a:extLst>
          </p:cNvPr>
          <p:cNvSpPr txBox="1"/>
          <p:nvPr/>
        </p:nvSpPr>
        <p:spPr>
          <a:xfrm>
            <a:off x="406400" y="7233735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highlight>
                  <a:srgbClr val="FFFF00"/>
                </a:highlight>
              </a:rPr>
              <a:t>Additional columns</a:t>
            </a:r>
          </a:p>
          <a:p>
            <a:pPr marL="285750" indent="-285750">
              <a:buFontTx/>
              <a:buChar char="-"/>
            </a:pPr>
            <a:r>
              <a:rPr lang="en-US" sz="900" dirty="0"/>
              <a:t>Forecast number (separated on each month)</a:t>
            </a:r>
          </a:p>
          <a:p>
            <a:pPr marL="285750" indent="-285750">
              <a:buFontTx/>
              <a:buChar char="-"/>
            </a:pPr>
            <a:r>
              <a:rPr lang="en-US" sz="900" dirty="0"/>
              <a:t>Standard packing size (may different for each customer)</a:t>
            </a:r>
          </a:p>
          <a:p>
            <a:pPr marL="285750" indent="-285750">
              <a:buFontTx/>
              <a:buChar char="-"/>
            </a:pPr>
            <a:endParaRPr lang="en-US" sz="9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FE61DE-139C-BEE7-22BF-22A4CD746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62" y="1612066"/>
            <a:ext cx="914479" cy="21718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93A346-E856-9AD2-ED72-5ACAD0E7F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837" y="1820641"/>
            <a:ext cx="4724401" cy="2216313"/>
          </a:xfrm>
          <a:prstGeom prst="rect">
            <a:avLst/>
          </a:prstGeom>
        </p:spPr>
      </p:pic>
      <p:sp>
        <p:nvSpPr>
          <p:cNvPr id="8" name="テキスト ボックス 5">
            <a:extLst>
              <a:ext uri="{FF2B5EF4-FFF2-40B4-BE49-F238E27FC236}">
                <a16:creationId xmlns:a16="http://schemas.microsoft.com/office/drawing/2014/main" id="{7B72E74B-1EE6-7FB5-BFC4-9EE5080A4014}"/>
              </a:ext>
            </a:extLst>
          </p:cNvPr>
          <p:cNvSpPr txBox="1"/>
          <p:nvPr/>
        </p:nvSpPr>
        <p:spPr>
          <a:xfrm>
            <a:off x="334537" y="4073545"/>
            <a:ext cx="6117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1100" dirty="0"/>
          </a:p>
          <a:p>
            <a:r>
              <a:rPr kumimoji="1" lang="en-US" altLang="ja-JP" sz="1100" b="1" dirty="0"/>
              <a:t>6-2. Forecast master &amp; Standard packing master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E435D8-DEC1-460A-88C5-E987240FD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05" y="4652318"/>
            <a:ext cx="1181202" cy="19356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AD51A17-76EA-7F66-29D7-28DDAE7623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0537" y="4854301"/>
            <a:ext cx="4563701" cy="2159963"/>
          </a:xfrm>
          <a:prstGeom prst="rect">
            <a:avLst/>
          </a:prstGeom>
        </p:spPr>
      </p:pic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91087369-C3A8-FA0C-560D-672FAF47987A}"/>
              </a:ext>
            </a:extLst>
          </p:cNvPr>
          <p:cNvSpPr/>
          <p:nvPr/>
        </p:nvSpPr>
        <p:spPr>
          <a:xfrm>
            <a:off x="3715274" y="4256425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64560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7. Q&amp;A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48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2A56EBC7-709A-4ED6-A792-7E0F926F3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13" y="386288"/>
            <a:ext cx="14273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7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7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Arial" panose="020B0604020202020204" pitchFamily="34" charset="0"/>
                <a:cs typeface="Cordia New" panose="020B0304020202020204" pitchFamily="34" charset="-34"/>
              </a:rPr>
              <a:t>Revision History</a:t>
            </a:r>
            <a:endParaRPr kumimoji="0" lang="en-US" altLang="ja-JP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7843B40D-5CED-4F03-8A04-82D93EEB5B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739019"/>
              </p:ext>
            </p:extLst>
          </p:nvPr>
        </p:nvGraphicFramePr>
        <p:xfrm>
          <a:off x="294409" y="657713"/>
          <a:ext cx="5753100" cy="3367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272">
                  <a:extLst>
                    <a:ext uri="{9D8B030D-6E8A-4147-A177-3AD203B41FA5}">
                      <a16:colId xmlns:a16="http://schemas.microsoft.com/office/drawing/2014/main" val="1689797891"/>
                    </a:ext>
                  </a:extLst>
                </a:gridCol>
                <a:gridCol w="734924">
                  <a:extLst>
                    <a:ext uri="{9D8B030D-6E8A-4147-A177-3AD203B41FA5}">
                      <a16:colId xmlns:a16="http://schemas.microsoft.com/office/drawing/2014/main" val="3968192231"/>
                    </a:ext>
                  </a:extLst>
                </a:gridCol>
                <a:gridCol w="2185965">
                  <a:extLst>
                    <a:ext uri="{9D8B030D-6E8A-4147-A177-3AD203B41FA5}">
                      <a16:colId xmlns:a16="http://schemas.microsoft.com/office/drawing/2014/main" val="1804588261"/>
                    </a:ext>
                  </a:extLst>
                </a:gridCol>
                <a:gridCol w="1946939">
                  <a:extLst>
                    <a:ext uri="{9D8B030D-6E8A-4147-A177-3AD203B41FA5}">
                      <a16:colId xmlns:a16="http://schemas.microsoft.com/office/drawing/2014/main" val="1088014115"/>
                    </a:ext>
                  </a:extLst>
                </a:gridCol>
              </a:tblGrid>
              <a:tr h="302654"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lt"/>
                        </a:rPr>
                        <a:t>Date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>
                          <a:solidFill>
                            <a:schemeClr val="tx1"/>
                          </a:solidFill>
                          <a:latin typeface="+mn-lt"/>
                        </a:rPr>
                        <a:t>Version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lt"/>
                        </a:rPr>
                        <a:t>File name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>
                          <a:solidFill>
                            <a:schemeClr val="tx1"/>
                          </a:solidFill>
                          <a:latin typeface="+mn-lt"/>
                        </a:rPr>
                        <a:t>Details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119801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26/Jun/2023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R1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Stock management system Specifications 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Documentation EN Blueprint for SMPT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Blueprint</a:t>
                      </a: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First edition 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2148244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19/Jul/2023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R2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Stock management system Specifications 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Documentation EN Blueprint for SMPT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Blueprint</a:t>
                      </a: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Second edition 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3859189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4/Aug/2023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R3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Stock management system Specifications 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Documentation EN Blueprint for SMPT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Blueprint</a:t>
                      </a: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Third edition 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3326445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19/Aug/2023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R4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Stock management system Specifications 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Documentation EN Blueprint for SMPT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Blueprint</a:t>
                      </a: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Fourth edition</a:t>
                      </a:r>
                      <a:endParaRPr kumimoji="1" lang="en-US" altLang="ja-JP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2199440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25/Aug/2023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R5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Stock management system Specifications 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Documentation EN Blueprint for SMPT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Blueprint</a:t>
                      </a: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fifth edition</a:t>
                      </a:r>
                      <a:endParaRPr kumimoji="1" lang="en-US" altLang="ja-JP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657942"/>
                  </a:ext>
                </a:extLst>
              </a:tr>
              <a:tr h="51072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20/Sep/2023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R6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Stock management system Specifications 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Documentation EN Blueprint for SMPT</a:t>
                      </a:r>
                    </a:p>
                    <a:p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Blueprint</a:t>
                      </a: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Sixth edition</a:t>
                      </a: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9462876"/>
                  </a:ext>
                </a:extLst>
              </a:tr>
            </a:tbl>
          </a:graphicData>
        </a:graphic>
      </p:graphicFrame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674C7495-59A2-40E2-A622-FD8030C82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931B3FDF-DABA-0A03-B57C-530347E3E28F}"/>
              </a:ext>
            </a:extLst>
          </p:cNvPr>
          <p:cNvSpPr/>
          <p:nvPr/>
        </p:nvSpPr>
        <p:spPr>
          <a:xfrm>
            <a:off x="5735371" y="1597809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54023EAC-B872-7935-626C-AC809C3D015B}"/>
              </a:ext>
            </a:extLst>
          </p:cNvPr>
          <p:cNvSpPr/>
          <p:nvPr/>
        </p:nvSpPr>
        <p:spPr>
          <a:xfrm>
            <a:off x="5735371" y="2135442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00A3103B-62AC-D6A7-0465-495AE36ECF95}"/>
              </a:ext>
            </a:extLst>
          </p:cNvPr>
          <p:cNvSpPr/>
          <p:nvPr/>
        </p:nvSpPr>
        <p:spPr>
          <a:xfrm>
            <a:off x="5715265" y="2631194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th-TH" sz="600" dirty="0">
                <a:solidFill>
                  <a:schemeClr val="tx1"/>
                </a:solidFill>
              </a:rPr>
              <a:t>4</a:t>
            </a:r>
            <a:endParaRPr kumimoji="1" lang="en-US" sz="600" dirty="0">
              <a:solidFill>
                <a:schemeClr val="tx1"/>
              </a:solidFill>
            </a:endParaRP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A25275F7-C669-BEB0-8317-E0F03E7B3F07}"/>
              </a:ext>
            </a:extLst>
          </p:cNvPr>
          <p:cNvSpPr/>
          <p:nvPr/>
        </p:nvSpPr>
        <p:spPr>
          <a:xfrm>
            <a:off x="5695158" y="3118159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th-TH" sz="600" dirty="0">
                <a:solidFill>
                  <a:schemeClr val="tx1"/>
                </a:solidFill>
              </a:rPr>
              <a:t>5</a:t>
            </a:r>
            <a:endParaRPr kumimoji="1" lang="en-US" sz="600" dirty="0">
              <a:solidFill>
                <a:schemeClr val="tx1"/>
              </a:solidFill>
            </a:endParaRPr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45C92AA4-AC6D-F1D9-D150-84134CF38965}"/>
              </a:ext>
            </a:extLst>
          </p:cNvPr>
          <p:cNvSpPr/>
          <p:nvPr/>
        </p:nvSpPr>
        <p:spPr>
          <a:xfrm>
            <a:off x="5695158" y="3605124"/>
            <a:ext cx="216434" cy="217323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22434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8. Sign off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We hereby acknowledge and agree the above-mentioned blueprint requirements.</a:t>
            </a:r>
          </a:p>
          <a:p>
            <a:r>
              <a:rPr kumimoji="1" lang="en-US" altLang="ja-JP" sz="1100" dirty="0"/>
              <a:t>Any changes required after the sign off for this blueprint will be addressed through the change request process.</a:t>
            </a:r>
          </a:p>
          <a:p>
            <a:endParaRPr kumimoji="1" lang="en-US" altLang="ja-JP" sz="1100" b="1" dirty="0"/>
          </a:p>
          <a:p>
            <a:endParaRPr kumimoji="1" lang="en-US" altLang="ja-JP" sz="1100" b="1" dirty="0"/>
          </a:p>
          <a:p>
            <a:endParaRPr kumimoji="1" lang="en-US" altLang="ja-JP" sz="1100" b="1" dirty="0"/>
          </a:p>
          <a:p>
            <a:r>
              <a:rPr kumimoji="1" lang="en-US" altLang="ja-JP" sz="1100" b="1" dirty="0"/>
              <a:t>Sanko Mold and Plastics (Thailand) Co.,Ltd.</a:t>
            </a:r>
          </a:p>
          <a:p>
            <a:endParaRPr kumimoji="1" lang="en-US" altLang="ja-JP" sz="1100" b="1" dirty="0"/>
          </a:p>
          <a:p>
            <a:r>
              <a:rPr kumimoji="1" lang="en-US" altLang="ja-JP" sz="1100" b="1" dirty="0"/>
              <a:t>Sign:</a:t>
            </a:r>
            <a:r>
              <a:rPr kumimoji="1" lang="ja-JP" altLang="en-US" sz="1100" b="1" u="sng" dirty="0"/>
              <a:t>　　　　　　　　　　　　　　　　　　　　</a:t>
            </a:r>
            <a:r>
              <a:rPr kumimoji="1" lang="ja-JP" altLang="en-US" sz="1100" b="1" dirty="0"/>
              <a:t>　　　　　　　　　　　　　　　　　　　　　　　　　　　　　　　</a:t>
            </a:r>
            <a:r>
              <a:rPr kumimoji="1" lang="en-US" altLang="ja-JP" sz="1100" b="1" u="sng" dirty="0"/>
              <a:t>                  </a:t>
            </a:r>
            <a:r>
              <a:rPr kumimoji="1" lang="en-US" altLang="ja-JP" sz="1100" b="1" dirty="0"/>
              <a:t>        </a:t>
            </a:r>
          </a:p>
          <a:p>
            <a:endParaRPr kumimoji="1" lang="en-US" altLang="ja-JP" sz="1100" b="1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20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390420F3-7B7A-4B78-ABC9-A008029EF8A5}"/>
              </a:ext>
            </a:extLst>
          </p:cNvPr>
          <p:cNvCxnSpPr/>
          <p:nvPr/>
        </p:nvCxnSpPr>
        <p:spPr>
          <a:xfrm>
            <a:off x="914400" y="261366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450AB8E-0EC0-451B-BBC4-0048C23F7D3F}"/>
              </a:ext>
            </a:extLst>
          </p:cNvPr>
          <p:cNvSpPr txBox="1"/>
          <p:nvPr/>
        </p:nvSpPr>
        <p:spPr>
          <a:xfrm>
            <a:off x="471487" y="905059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## END OF BLUEPRINT##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A386555-3738-4255-9F84-2F631BE2C7B1}"/>
              </a:ext>
            </a:extLst>
          </p:cNvPr>
          <p:cNvSpPr txBox="1"/>
          <p:nvPr/>
        </p:nvSpPr>
        <p:spPr>
          <a:xfrm>
            <a:off x="406400" y="2803528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Name: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15FF5FE5-9456-4C8D-B357-5E4DEF7C44DA}"/>
              </a:ext>
            </a:extLst>
          </p:cNvPr>
          <p:cNvCxnSpPr/>
          <p:nvPr/>
        </p:nvCxnSpPr>
        <p:spPr>
          <a:xfrm>
            <a:off x="914400" y="3167504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D74A4B8-94E2-44F6-B2F7-812EBA49BC1B}"/>
              </a:ext>
            </a:extLst>
          </p:cNvPr>
          <p:cNvSpPr txBox="1"/>
          <p:nvPr/>
        </p:nvSpPr>
        <p:spPr>
          <a:xfrm>
            <a:off x="406400" y="3372966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Title: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90023414-0265-40F1-8819-468BEA9015F7}"/>
              </a:ext>
            </a:extLst>
          </p:cNvPr>
          <p:cNvCxnSpPr/>
          <p:nvPr/>
        </p:nvCxnSpPr>
        <p:spPr>
          <a:xfrm>
            <a:off x="914400" y="3736942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2737A60-DFC6-4089-8BFA-08E793EDB353}"/>
              </a:ext>
            </a:extLst>
          </p:cNvPr>
          <p:cNvSpPr txBox="1"/>
          <p:nvPr/>
        </p:nvSpPr>
        <p:spPr>
          <a:xfrm>
            <a:off x="406400" y="3948404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Date: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F4DB5FC-8BCE-4AD0-873B-B6579CBD4EA5}"/>
              </a:ext>
            </a:extLst>
          </p:cNvPr>
          <p:cNvCxnSpPr/>
          <p:nvPr/>
        </p:nvCxnSpPr>
        <p:spPr>
          <a:xfrm>
            <a:off x="914400" y="431238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CC8B6FE-3581-44FC-9DEC-F1544EF8213E}"/>
              </a:ext>
            </a:extLst>
          </p:cNvPr>
          <p:cNvSpPr txBox="1"/>
          <p:nvPr/>
        </p:nvSpPr>
        <p:spPr>
          <a:xfrm>
            <a:off x="370469" y="4803435"/>
            <a:ext cx="61170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1100" b="1" dirty="0"/>
          </a:p>
          <a:p>
            <a:r>
              <a:rPr kumimoji="1" lang="en-US" altLang="ja-JP" sz="1100" b="1" dirty="0"/>
              <a:t>TOMAS TECH CO.,LTD.</a:t>
            </a:r>
          </a:p>
          <a:p>
            <a:endParaRPr kumimoji="1" lang="en-US" altLang="ja-JP" sz="1100" b="1" dirty="0"/>
          </a:p>
          <a:p>
            <a:r>
              <a:rPr kumimoji="1" lang="en-US" altLang="ja-JP" sz="1100" b="1" dirty="0"/>
              <a:t>Sign:</a:t>
            </a:r>
            <a:r>
              <a:rPr kumimoji="1" lang="ja-JP" altLang="en-US" sz="1100" b="1" u="sng" dirty="0"/>
              <a:t>　　　　　　　　　　　　　　　　　　　　</a:t>
            </a:r>
            <a:r>
              <a:rPr kumimoji="1" lang="ja-JP" altLang="en-US" sz="1100" b="1" dirty="0"/>
              <a:t>　　　　　　　　　　　　　　　　　　　　　　　　　　　　　　　</a:t>
            </a:r>
            <a:r>
              <a:rPr kumimoji="1" lang="en-US" altLang="ja-JP" sz="1100" b="1" u="sng" dirty="0"/>
              <a:t>                  </a:t>
            </a:r>
            <a:r>
              <a:rPr kumimoji="1" lang="en-US" altLang="ja-JP" sz="1100" b="1" dirty="0"/>
              <a:t>        </a:t>
            </a:r>
          </a:p>
          <a:p>
            <a:endParaRPr kumimoji="1" lang="en-US" altLang="ja-JP" sz="1100" b="1" dirty="0"/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F707B7E2-24C5-412A-9BC8-0D9042932055}"/>
              </a:ext>
            </a:extLst>
          </p:cNvPr>
          <p:cNvCxnSpPr/>
          <p:nvPr/>
        </p:nvCxnSpPr>
        <p:spPr>
          <a:xfrm>
            <a:off x="878469" y="559689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FBA96C3-9C73-4888-897B-5BC28C9248F2}"/>
              </a:ext>
            </a:extLst>
          </p:cNvPr>
          <p:cNvSpPr txBox="1"/>
          <p:nvPr/>
        </p:nvSpPr>
        <p:spPr>
          <a:xfrm>
            <a:off x="370469" y="5786758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Name:</a:t>
            </a: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0F5E6E3F-76DF-49DB-B1A8-191FD6CD5E3A}"/>
              </a:ext>
            </a:extLst>
          </p:cNvPr>
          <p:cNvCxnSpPr/>
          <p:nvPr/>
        </p:nvCxnSpPr>
        <p:spPr>
          <a:xfrm>
            <a:off x="878469" y="6150734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CD97158-E796-43D8-9519-A676C5C9D762}"/>
              </a:ext>
            </a:extLst>
          </p:cNvPr>
          <p:cNvSpPr txBox="1"/>
          <p:nvPr/>
        </p:nvSpPr>
        <p:spPr>
          <a:xfrm>
            <a:off x="370469" y="6356196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Title:</a:t>
            </a:r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042595CF-7823-4846-8F78-5C88BB12B09C}"/>
              </a:ext>
            </a:extLst>
          </p:cNvPr>
          <p:cNvCxnSpPr/>
          <p:nvPr/>
        </p:nvCxnSpPr>
        <p:spPr>
          <a:xfrm>
            <a:off x="878469" y="6720172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EB37B7C-8A64-4ABE-8445-719B07C37BEA}"/>
              </a:ext>
            </a:extLst>
          </p:cNvPr>
          <p:cNvSpPr txBox="1"/>
          <p:nvPr/>
        </p:nvSpPr>
        <p:spPr>
          <a:xfrm>
            <a:off x="370469" y="6931634"/>
            <a:ext cx="31396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Date:</a:t>
            </a: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0FE87F5B-C513-409D-8C9B-CFE24CDC7CBF}"/>
              </a:ext>
            </a:extLst>
          </p:cNvPr>
          <p:cNvCxnSpPr/>
          <p:nvPr/>
        </p:nvCxnSpPr>
        <p:spPr>
          <a:xfrm>
            <a:off x="878469" y="7295610"/>
            <a:ext cx="23012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435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</a:rPr>
              <a:t>■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1. Overview</a:t>
            </a:r>
          </a:p>
          <a:p>
            <a:r>
              <a:rPr kumimoji="1" lang="en-US" altLang="ja-JP" sz="1100" dirty="0"/>
              <a:t>2. Overall configuration diagram</a:t>
            </a:r>
          </a:p>
          <a:p>
            <a:r>
              <a:rPr kumimoji="1" lang="en-US" altLang="ja-JP" sz="1100" dirty="0"/>
              <a:t>3. Document image</a:t>
            </a:r>
          </a:p>
          <a:p>
            <a:r>
              <a:rPr kumimoji="1" lang="en-US" altLang="ja-JP" sz="1100" dirty="0"/>
              <a:t>4. System functional specifications</a:t>
            </a:r>
          </a:p>
          <a:p>
            <a:pPr lvl="1"/>
            <a:r>
              <a:rPr kumimoji="1" lang="en-US" altLang="ja-JP" sz="1100" dirty="0"/>
              <a:t>4-1. Warehouse Inbound</a:t>
            </a:r>
          </a:p>
          <a:p>
            <a:pPr lvl="1"/>
            <a:r>
              <a:rPr kumimoji="1" lang="en-US" altLang="ja-JP" sz="1100" dirty="0"/>
              <a:t>  4-1-1. Simple Inbound</a:t>
            </a:r>
          </a:p>
          <a:p>
            <a:pPr lvl="1"/>
            <a:r>
              <a:rPr kumimoji="1" lang="en-US" altLang="ja-JP" sz="1100" dirty="0"/>
              <a:t>  4-1-2. Inbound handy terminal function (Adjust the quantity)</a:t>
            </a:r>
          </a:p>
          <a:p>
            <a:pPr lvl="1"/>
            <a:r>
              <a:rPr kumimoji="1" lang="en-US" altLang="ja-JP" sz="1100" dirty="0"/>
              <a:t>4-2. Warehouse Outbound</a:t>
            </a:r>
          </a:p>
          <a:p>
            <a:pPr lvl="1"/>
            <a:r>
              <a:rPr kumimoji="1" lang="en-US" altLang="ja-JP" sz="1100" dirty="0"/>
              <a:t>  4-2-1. Simple Outbound</a:t>
            </a:r>
          </a:p>
          <a:p>
            <a:pPr lvl="1"/>
            <a:r>
              <a:rPr kumimoji="1" lang="en-US" altLang="ja-JP" sz="1100" dirty="0"/>
              <a:t>  4-2-2. Outbound handy terminal function (Adjust the quantity) 5. Configuration file storage</a:t>
            </a:r>
          </a:p>
          <a:p>
            <a:r>
              <a:rPr kumimoji="1" lang="en-US" altLang="ja-JP" sz="1100" dirty="0"/>
              <a:t>	5-1-1. Stock card Record xlsx data</a:t>
            </a:r>
          </a:p>
          <a:p>
            <a:r>
              <a:rPr kumimoji="1" lang="en-US" altLang="ja-JP" sz="1100" dirty="0"/>
              <a:t>	5-1-2. Stock card export (xlsx) function</a:t>
            </a:r>
          </a:p>
          <a:p>
            <a:r>
              <a:rPr kumimoji="1" lang="en-US" altLang="ja-JP" sz="1100" dirty="0"/>
              <a:t>	5-2-1. Stock control vision monitor</a:t>
            </a:r>
          </a:p>
          <a:p>
            <a:r>
              <a:rPr kumimoji="1" lang="en-US" altLang="ja-JP" sz="1100" dirty="0"/>
              <a:t>6. Web config</a:t>
            </a:r>
          </a:p>
          <a:p>
            <a:r>
              <a:rPr kumimoji="1" lang="en-US" altLang="ja-JP" sz="1100" dirty="0"/>
              <a:t>	6-1. Calendar</a:t>
            </a:r>
          </a:p>
          <a:p>
            <a:r>
              <a:rPr kumimoji="1" lang="en-US" altLang="ja-JP" sz="1100" dirty="0"/>
              <a:t>	6-2. Forecast master &amp; Standard packing master</a:t>
            </a:r>
          </a:p>
          <a:p>
            <a:r>
              <a:rPr kumimoji="1" lang="en-US" altLang="ja-JP" sz="1100" dirty="0"/>
              <a:t>7. Q&amp;A</a:t>
            </a:r>
          </a:p>
          <a:p>
            <a:r>
              <a:rPr kumimoji="1" lang="en-US" altLang="ja-JP" sz="1100" dirty="0"/>
              <a:t>8. Sign off</a:t>
            </a:r>
          </a:p>
          <a:p>
            <a:pPr marL="228600" indent="-228600">
              <a:buAutoNum type="arabicPeriod"/>
            </a:pPr>
            <a:endParaRPr kumimoji="1" lang="en-US" altLang="ja-JP" sz="1100" dirty="0"/>
          </a:p>
          <a:p>
            <a:pPr marL="228600" indent="-228600">
              <a:buAutoNum type="arabicPeriod"/>
            </a:pPr>
            <a:endParaRPr kumimoji="1" lang="en-US" altLang="ja-JP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7CAA9A5-8087-4AD4-B09F-ABE2347EA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48A45814-6A89-2A4B-55E1-1FF720E47C5A}"/>
              </a:ext>
            </a:extLst>
          </p:cNvPr>
          <p:cNvSpPr/>
          <p:nvPr/>
        </p:nvSpPr>
        <p:spPr>
          <a:xfrm>
            <a:off x="4735246" y="2355275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21D80ACF-EB57-B5F3-E145-76BF7475AB44}"/>
              </a:ext>
            </a:extLst>
          </p:cNvPr>
          <p:cNvSpPr/>
          <p:nvPr/>
        </p:nvSpPr>
        <p:spPr>
          <a:xfrm>
            <a:off x="4735246" y="1721711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638C1A6C-553C-62D8-D51A-8DBF2FF7AEE5}"/>
              </a:ext>
            </a:extLst>
          </p:cNvPr>
          <p:cNvSpPr/>
          <p:nvPr/>
        </p:nvSpPr>
        <p:spPr>
          <a:xfrm>
            <a:off x="3540101" y="3355839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08431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1. Overview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We propose an inventory management system to SMPT. In the current operation, we aim to improve work efficiency and work accuracy by replacing the work managed by paper and whiteboard with a system.</a:t>
            </a:r>
          </a:p>
          <a:p>
            <a:r>
              <a:rPr kumimoji="1" lang="en-US" altLang="ja-JP" sz="1100" dirty="0"/>
              <a:t>The expected effects of introducing an inventory management system are as follows.</a:t>
            </a:r>
          </a:p>
          <a:p>
            <a:r>
              <a:rPr kumimoji="1" lang="en-US" altLang="ja-JP" sz="1100" dirty="0"/>
              <a:t>1. By managing the ordering points, it is possible to eliminate excess inventory and out-of-stock.</a:t>
            </a:r>
          </a:p>
          <a:p>
            <a:r>
              <a:rPr kumimoji="1" lang="en-US" altLang="ja-JP" sz="1100" dirty="0"/>
              <a:t>2. Managing the product location can solve the overflow problem. In addition, it is possible to thoroughly implement the FIFO.</a:t>
            </a:r>
          </a:p>
          <a:p>
            <a:r>
              <a:rPr kumimoji="1" lang="en-US" altLang="ja-JP" sz="1100" dirty="0"/>
              <a:t>3. Work efficiency and work accuracy can be improved by supporting work at the handy terminal at the time of warehousing and warehousing.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076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2. Overall configuration 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a configuration diagram of the Stock management system. It is a configuration image of hardware and documents.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93518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Overall configuration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2196797"/>
            <a:ext cx="6117062" cy="69846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94" name="矢印: 五方向 93">
            <a:extLst>
              <a:ext uri="{FF2B5EF4-FFF2-40B4-BE49-F238E27FC236}">
                <a16:creationId xmlns:a16="http://schemas.microsoft.com/office/drawing/2014/main" id="{D2A1668A-207E-44F5-AFCD-42C4844C5BDC}"/>
              </a:ext>
            </a:extLst>
          </p:cNvPr>
          <p:cNvSpPr/>
          <p:nvPr/>
        </p:nvSpPr>
        <p:spPr>
          <a:xfrm>
            <a:off x="570141" y="2837503"/>
            <a:ext cx="704181" cy="717203"/>
          </a:xfrm>
          <a:prstGeom prst="homePlate">
            <a:avLst/>
          </a:prstGeom>
          <a:noFill/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kumimoji="1" lang="en-US" altLang="ja-JP" sz="700" kern="0" dirty="0"/>
              <a:t>Material arrival</a:t>
            </a:r>
            <a:endParaRPr kumimoji="1" lang="ja-JP" altLang="en-US" sz="700" kern="0" dirty="0"/>
          </a:p>
        </p:txBody>
      </p:sp>
      <p:sp>
        <p:nvSpPr>
          <p:cNvPr id="95" name="矢印: 山形 94">
            <a:extLst>
              <a:ext uri="{FF2B5EF4-FFF2-40B4-BE49-F238E27FC236}">
                <a16:creationId xmlns:a16="http://schemas.microsoft.com/office/drawing/2014/main" id="{568A4260-AF9F-4584-A017-26E9A3F1780E}"/>
              </a:ext>
            </a:extLst>
          </p:cNvPr>
          <p:cNvSpPr/>
          <p:nvPr/>
        </p:nvSpPr>
        <p:spPr>
          <a:xfrm>
            <a:off x="961239" y="2837503"/>
            <a:ext cx="1216064" cy="717201"/>
          </a:xfrm>
          <a:prstGeom prst="chevron">
            <a:avLst/>
          </a:prstGeom>
          <a:noFill/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kumimoji="1" lang="en-US" altLang="ja-JP" sz="700" kern="0" dirty="0"/>
              <a:t>Material control</a:t>
            </a:r>
            <a:endParaRPr kumimoji="1" lang="ja-JP" altLang="en-US" sz="700" kern="0" dirty="0"/>
          </a:p>
        </p:txBody>
      </p:sp>
      <p:sp>
        <p:nvSpPr>
          <p:cNvPr id="98" name="矢印: 山形 97">
            <a:extLst>
              <a:ext uri="{FF2B5EF4-FFF2-40B4-BE49-F238E27FC236}">
                <a16:creationId xmlns:a16="http://schemas.microsoft.com/office/drawing/2014/main" id="{5BB23228-71D0-4CE4-8AB9-AFB9CB70539B}"/>
              </a:ext>
            </a:extLst>
          </p:cNvPr>
          <p:cNvSpPr/>
          <p:nvPr/>
        </p:nvSpPr>
        <p:spPr>
          <a:xfrm>
            <a:off x="1883305" y="2843321"/>
            <a:ext cx="1206048" cy="717201"/>
          </a:xfrm>
          <a:prstGeom prst="chevron">
            <a:avLst/>
          </a:prstGeom>
          <a:noFill/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kumimoji="1" lang="en-US" altLang="ja-JP" sz="700" kern="0" dirty="0"/>
              <a:t>Manufacturing</a:t>
            </a:r>
            <a:endParaRPr kumimoji="1" lang="ja-JP" altLang="en-US" sz="700" kern="0" dirty="0"/>
          </a:p>
        </p:txBody>
      </p:sp>
      <p:sp>
        <p:nvSpPr>
          <p:cNvPr id="99" name="矢印: 山形 98">
            <a:extLst>
              <a:ext uri="{FF2B5EF4-FFF2-40B4-BE49-F238E27FC236}">
                <a16:creationId xmlns:a16="http://schemas.microsoft.com/office/drawing/2014/main" id="{B383324E-0D05-41BC-BC6B-0A744531D853}"/>
              </a:ext>
            </a:extLst>
          </p:cNvPr>
          <p:cNvSpPr/>
          <p:nvPr/>
        </p:nvSpPr>
        <p:spPr>
          <a:xfrm>
            <a:off x="2795752" y="2832734"/>
            <a:ext cx="948221" cy="717201"/>
          </a:xfrm>
          <a:prstGeom prst="chevron">
            <a:avLst/>
          </a:prstGeom>
          <a:noFill/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kumimoji="1" lang="en-US" altLang="ja-JP" sz="700" kern="0" dirty="0"/>
              <a:t>WIP</a:t>
            </a:r>
            <a:endParaRPr kumimoji="1" lang="ja-JP" altLang="en-US" sz="700" kern="0" dirty="0"/>
          </a:p>
        </p:txBody>
      </p:sp>
      <p:sp>
        <p:nvSpPr>
          <p:cNvPr id="100" name="矢印: 山形 99">
            <a:extLst>
              <a:ext uri="{FF2B5EF4-FFF2-40B4-BE49-F238E27FC236}">
                <a16:creationId xmlns:a16="http://schemas.microsoft.com/office/drawing/2014/main" id="{00F5948D-AC17-42AD-9BA7-FA5EC1C4B003}"/>
              </a:ext>
            </a:extLst>
          </p:cNvPr>
          <p:cNvSpPr/>
          <p:nvPr/>
        </p:nvSpPr>
        <p:spPr>
          <a:xfrm>
            <a:off x="3450161" y="2844826"/>
            <a:ext cx="894315" cy="717201"/>
          </a:xfrm>
          <a:prstGeom prst="chevron">
            <a:avLst/>
          </a:prstGeom>
          <a:noFill/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kumimoji="1" lang="en-US" altLang="ja-JP" sz="700" kern="0" dirty="0"/>
              <a:t>QC</a:t>
            </a:r>
            <a:endParaRPr kumimoji="1" lang="ja-JP" altLang="en-US" sz="700" kern="0" dirty="0"/>
          </a:p>
        </p:txBody>
      </p:sp>
      <p:sp>
        <p:nvSpPr>
          <p:cNvPr id="101" name="矢印: 山形 100">
            <a:extLst>
              <a:ext uri="{FF2B5EF4-FFF2-40B4-BE49-F238E27FC236}">
                <a16:creationId xmlns:a16="http://schemas.microsoft.com/office/drawing/2014/main" id="{1FD60F11-34D5-4B70-99EC-F4AA594CFFCD}"/>
              </a:ext>
            </a:extLst>
          </p:cNvPr>
          <p:cNvSpPr/>
          <p:nvPr/>
        </p:nvSpPr>
        <p:spPr>
          <a:xfrm>
            <a:off x="4053281" y="2837503"/>
            <a:ext cx="1246777" cy="717201"/>
          </a:xfrm>
          <a:prstGeom prst="chevron">
            <a:avLst/>
          </a:prstGeom>
          <a:noFill/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kumimoji="1" lang="en-US" altLang="ja-JP" sz="700" kern="0" dirty="0"/>
              <a:t>Finished product</a:t>
            </a:r>
          </a:p>
        </p:txBody>
      </p:sp>
      <p:sp>
        <p:nvSpPr>
          <p:cNvPr id="102" name="矢印: 山形 101">
            <a:extLst>
              <a:ext uri="{FF2B5EF4-FFF2-40B4-BE49-F238E27FC236}">
                <a16:creationId xmlns:a16="http://schemas.microsoft.com/office/drawing/2014/main" id="{AB6D45CE-6946-4A1A-A0B1-A4233F1A1F9C}"/>
              </a:ext>
            </a:extLst>
          </p:cNvPr>
          <p:cNvSpPr/>
          <p:nvPr/>
        </p:nvSpPr>
        <p:spPr>
          <a:xfrm>
            <a:off x="5039691" y="2832734"/>
            <a:ext cx="1360415" cy="717201"/>
          </a:xfrm>
          <a:prstGeom prst="chevron">
            <a:avLst/>
          </a:prstGeom>
          <a:noFill/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kumimoji="1" lang="en-US" altLang="ja-JP" sz="700" kern="0" dirty="0"/>
              <a:t>Finished product</a:t>
            </a:r>
          </a:p>
          <a:p>
            <a:pPr algn="ctr" defTabSz="914400">
              <a:defRPr/>
            </a:pPr>
            <a:r>
              <a:rPr kumimoji="1" lang="en-US" altLang="ja-JP" sz="700" kern="0" dirty="0"/>
              <a:t>shipment</a:t>
            </a:r>
            <a:endParaRPr kumimoji="1" lang="ja-JP" altLang="en-US" sz="700" kern="0" dirty="0"/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871F876A-FD9C-43F0-891D-5F79A34D582C}"/>
              </a:ext>
            </a:extLst>
          </p:cNvPr>
          <p:cNvSpPr/>
          <p:nvPr/>
        </p:nvSpPr>
        <p:spPr>
          <a:xfrm>
            <a:off x="4112660" y="2763860"/>
            <a:ext cx="1227122" cy="92825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E2191EB2-7E31-4F4E-91C4-C81C5D221255}"/>
              </a:ext>
            </a:extLst>
          </p:cNvPr>
          <p:cNvSpPr/>
          <p:nvPr/>
        </p:nvSpPr>
        <p:spPr>
          <a:xfrm>
            <a:off x="1657961" y="6213882"/>
            <a:ext cx="1652980" cy="1105652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SMPT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Office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33423B79-E71F-47DE-915A-06280CF82D06}"/>
              </a:ext>
            </a:extLst>
          </p:cNvPr>
          <p:cNvSpPr/>
          <p:nvPr/>
        </p:nvSpPr>
        <p:spPr>
          <a:xfrm>
            <a:off x="2636940" y="3939523"/>
            <a:ext cx="979706" cy="510317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Product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kern="0" dirty="0">
                <a:solidFill>
                  <a:prstClr val="black"/>
                </a:solidFill>
              </a:rPr>
              <a:t>tag</a:t>
            </a:r>
            <a:endParaRPr kumimoji="1" lang="en-US" altLang="ja-JP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FC3E589C-2453-402F-A77A-EBB137070B5C}"/>
              </a:ext>
            </a:extLst>
          </p:cNvPr>
          <p:cNvCxnSpPr>
            <a:cxnSpLocks/>
            <a:stCxn id="133" idx="0"/>
            <a:endCxn id="146" idx="2"/>
          </p:cNvCxnSpPr>
          <p:nvPr/>
        </p:nvCxnSpPr>
        <p:spPr>
          <a:xfrm rot="5400000" flipH="1" flipV="1">
            <a:off x="4795208" y="5720230"/>
            <a:ext cx="283748" cy="70355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3F3F3F"/>
            </a:solidFill>
            <a:prstDash val="solid"/>
            <a:tailEnd type="triangle"/>
          </a:ln>
          <a:effectLst/>
        </p:spPr>
      </p:cxnSp>
      <p:pic>
        <p:nvPicPr>
          <p:cNvPr id="123" name="図 122">
            <a:extLst>
              <a:ext uri="{FF2B5EF4-FFF2-40B4-BE49-F238E27FC236}">
                <a16:creationId xmlns:a16="http://schemas.microsoft.com/office/drawing/2014/main" id="{BFBB4047-8DD7-4926-96B3-9B474ADD4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606" y="6518954"/>
            <a:ext cx="760441" cy="619528"/>
          </a:xfrm>
          <a:prstGeom prst="rect">
            <a:avLst/>
          </a:prstGeom>
        </p:spPr>
      </p:pic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F941EF3E-8D0D-4E84-A280-A37A14E85703}"/>
              </a:ext>
            </a:extLst>
          </p:cNvPr>
          <p:cNvSpPr/>
          <p:nvPr/>
        </p:nvSpPr>
        <p:spPr>
          <a:xfrm>
            <a:off x="3560426" y="6213882"/>
            <a:ext cx="2049755" cy="1420064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0" dirty="0">
                <a:solidFill>
                  <a:prstClr val="black"/>
                </a:solidFill>
              </a:rPr>
              <a:t>Main server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kern="0" dirty="0">
              <a:solidFill>
                <a:prstClr val="black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kern="0" dirty="0">
              <a:solidFill>
                <a:prstClr val="black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kern="0" dirty="0">
              <a:solidFill>
                <a:prstClr val="black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34" name="図 133">
            <a:extLst>
              <a:ext uri="{FF2B5EF4-FFF2-40B4-BE49-F238E27FC236}">
                <a16:creationId xmlns:a16="http://schemas.microsoft.com/office/drawing/2014/main" id="{B42CDB7D-5D31-4FE8-A6BD-04E87ADAA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8753" y="6613614"/>
            <a:ext cx="759181" cy="857814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E13F3AF9-5CB3-41EE-AF16-A6343C3D1B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935" y="6658894"/>
            <a:ext cx="339647" cy="339647"/>
          </a:xfrm>
          <a:prstGeom prst="rect">
            <a:avLst/>
          </a:prstGeom>
          <a:noFill/>
          <a:ln w="3175">
            <a:solidFill>
              <a:sysClr val="windowText" lastClr="000000"/>
            </a:solidFill>
          </a:ln>
        </p:spPr>
      </p:pic>
      <p:cxnSp>
        <p:nvCxnSpPr>
          <p:cNvPr id="136" name="コネクタ: カギ線 135">
            <a:extLst>
              <a:ext uri="{FF2B5EF4-FFF2-40B4-BE49-F238E27FC236}">
                <a16:creationId xmlns:a16="http://schemas.microsoft.com/office/drawing/2014/main" id="{1E2C2ABD-E72B-4377-80FD-707C082110A9}"/>
              </a:ext>
            </a:extLst>
          </p:cNvPr>
          <p:cNvCxnSpPr>
            <a:cxnSpLocks/>
            <a:stCxn id="123" idx="3"/>
            <a:endCxn id="32" idx="1"/>
          </p:cNvCxnSpPr>
          <p:nvPr/>
        </p:nvCxnSpPr>
        <p:spPr>
          <a:xfrm>
            <a:off x="2882047" y="6828718"/>
            <a:ext cx="1023888" cy="12700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3F3F3F"/>
            </a:solidFill>
            <a:prstDash val="solid"/>
            <a:tailEnd type="triangle"/>
          </a:ln>
          <a:effectLst/>
        </p:spPr>
      </p:cxnSp>
      <p:cxnSp>
        <p:nvCxnSpPr>
          <p:cNvPr id="141" name="コネクタ: カギ線 140">
            <a:extLst>
              <a:ext uri="{FF2B5EF4-FFF2-40B4-BE49-F238E27FC236}">
                <a16:creationId xmlns:a16="http://schemas.microsoft.com/office/drawing/2014/main" id="{33D2CBBC-0514-4125-AE57-DB79D38F4591}"/>
              </a:ext>
            </a:extLst>
          </p:cNvPr>
          <p:cNvCxnSpPr>
            <a:cxnSpLocks/>
            <a:stCxn id="115" idx="0"/>
            <a:endCxn id="118" idx="2"/>
          </p:cNvCxnSpPr>
          <p:nvPr/>
        </p:nvCxnSpPr>
        <p:spPr>
          <a:xfrm rot="5400000" flipH="1" flipV="1">
            <a:off x="1923601" y="5010690"/>
            <a:ext cx="1764042" cy="642342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3F3F3F"/>
            </a:solidFill>
            <a:prstDash val="solid"/>
            <a:tailEnd type="triangle"/>
          </a:ln>
          <a:effectLst/>
        </p:spPr>
      </p:cxnSp>
      <p:sp>
        <p:nvSpPr>
          <p:cNvPr id="124" name="吹き出し: 四角形 123">
            <a:extLst>
              <a:ext uri="{FF2B5EF4-FFF2-40B4-BE49-F238E27FC236}">
                <a16:creationId xmlns:a16="http://schemas.microsoft.com/office/drawing/2014/main" id="{A981538F-F8AD-4D11-B320-D299BBF76BA1}"/>
              </a:ext>
            </a:extLst>
          </p:cNvPr>
          <p:cNvSpPr/>
          <p:nvPr/>
        </p:nvSpPr>
        <p:spPr>
          <a:xfrm>
            <a:off x="568442" y="4956722"/>
            <a:ext cx="2931895" cy="764872"/>
          </a:xfrm>
          <a:prstGeom prst="wedgeRectCallout">
            <a:avLst>
              <a:gd name="adj1" fmla="val 28758"/>
              <a:gd name="adj2" fmla="val -99225"/>
            </a:avLst>
          </a:prstGeom>
          <a:solidFill>
            <a:schemeClr val="bg1"/>
          </a:solidFill>
          <a:ln w="3175" cap="flat" cmpd="sng" algn="ctr">
            <a:solidFill>
              <a:srgbClr val="3F3F3F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メイリオ"/>
                <a:cs typeface="+mn-cs"/>
              </a:rPr>
              <a:t>Actual product slip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メイリオ"/>
                <a:cs typeface="+mn-cs"/>
              </a:rPr>
              <a:t>Prepare an actual product slip with a QR code when the work in process is completed.</a:t>
            </a:r>
            <a:endParaRPr kumimoji="1" lang="ja-JP" altLang="en-US" sz="11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ea typeface="メイリオ"/>
              <a:cs typeface="+mn-cs"/>
            </a:endParaRPr>
          </a:p>
        </p:txBody>
      </p:sp>
      <p:pic>
        <p:nvPicPr>
          <p:cNvPr id="144" name="図 143">
            <a:extLst>
              <a:ext uri="{FF2B5EF4-FFF2-40B4-BE49-F238E27FC236}">
                <a16:creationId xmlns:a16="http://schemas.microsoft.com/office/drawing/2014/main" id="{7537BD31-456E-4599-9E57-774C8DCC6F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9377" y="4220357"/>
            <a:ext cx="199546" cy="200678"/>
          </a:xfrm>
          <a:prstGeom prst="rect">
            <a:avLst/>
          </a:prstGeom>
        </p:spPr>
      </p:pic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7CDF7409-2096-4783-B593-23407529C132}"/>
              </a:ext>
            </a:extLst>
          </p:cNvPr>
          <p:cNvSpPr/>
          <p:nvPr/>
        </p:nvSpPr>
        <p:spPr>
          <a:xfrm>
            <a:off x="4263983" y="5024082"/>
            <a:ext cx="2049755" cy="906052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kern="0" dirty="0">
              <a:solidFill>
                <a:prstClr val="black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0" dirty="0">
                <a:solidFill>
                  <a:prstClr val="black"/>
                </a:solidFill>
              </a:rPr>
              <a:t>Desktop PC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kern="0" dirty="0">
              <a:solidFill>
                <a:prstClr val="black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48" name="図 147">
            <a:extLst>
              <a:ext uri="{FF2B5EF4-FFF2-40B4-BE49-F238E27FC236}">
                <a16:creationId xmlns:a16="http://schemas.microsoft.com/office/drawing/2014/main" id="{C9AC1496-17C6-403D-99FB-9847617FBA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5075" y="5334225"/>
            <a:ext cx="682711" cy="543518"/>
          </a:xfrm>
          <a:prstGeom prst="rect">
            <a:avLst/>
          </a:prstGeom>
        </p:spPr>
      </p:pic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6EDA48F9-9172-4712-98EA-0D92234E94F8}"/>
              </a:ext>
            </a:extLst>
          </p:cNvPr>
          <p:cNvSpPr/>
          <p:nvPr/>
        </p:nvSpPr>
        <p:spPr>
          <a:xfrm>
            <a:off x="4263983" y="3986939"/>
            <a:ext cx="2049755" cy="775533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0" dirty="0">
                <a:solidFill>
                  <a:prstClr val="black"/>
                </a:solidFill>
              </a:rPr>
              <a:t>Handy terminal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53" name="直線矢印コネクタ 152">
            <a:extLst>
              <a:ext uri="{FF2B5EF4-FFF2-40B4-BE49-F238E27FC236}">
                <a16:creationId xmlns:a16="http://schemas.microsoft.com/office/drawing/2014/main" id="{8D7A9CD5-8DB8-4B1F-A5AB-7470C1D6BD36}"/>
              </a:ext>
            </a:extLst>
          </p:cNvPr>
          <p:cNvCxnSpPr>
            <a:cxnSpLocks/>
            <a:stCxn id="146" idx="0"/>
            <a:endCxn id="151" idx="2"/>
          </p:cNvCxnSpPr>
          <p:nvPr/>
        </p:nvCxnSpPr>
        <p:spPr>
          <a:xfrm flipV="1">
            <a:off x="5288861" y="4762472"/>
            <a:ext cx="0" cy="26161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コネクタ: カギ線 155">
            <a:extLst>
              <a:ext uri="{FF2B5EF4-FFF2-40B4-BE49-F238E27FC236}">
                <a16:creationId xmlns:a16="http://schemas.microsoft.com/office/drawing/2014/main" id="{3D85C4BC-4C74-4BB9-A089-486F84357950}"/>
              </a:ext>
            </a:extLst>
          </p:cNvPr>
          <p:cNvCxnSpPr>
            <a:cxnSpLocks/>
            <a:stCxn id="151" idx="0"/>
            <a:endCxn id="101" idx="2"/>
          </p:cNvCxnSpPr>
          <p:nvPr/>
        </p:nvCxnSpPr>
        <p:spPr>
          <a:xfrm rot="16200000" flipV="1">
            <a:off x="4676998" y="3375076"/>
            <a:ext cx="432235" cy="791492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3F3F3F"/>
            </a:solidFill>
            <a:prstDash val="solid"/>
            <a:tailEnd type="triangle"/>
          </a:ln>
          <a:effectLst/>
        </p:spPr>
      </p:cxnSp>
      <p:pic>
        <p:nvPicPr>
          <p:cNvPr id="159" name="図 158">
            <a:extLst>
              <a:ext uri="{FF2B5EF4-FFF2-40B4-BE49-F238E27FC236}">
                <a16:creationId xmlns:a16="http://schemas.microsoft.com/office/drawing/2014/main" id="{CE69CEBB-7B31-4A85-A0B3-474BF41A256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35" y="4257395"/>
            <a:ext cx="193980" cy="422448"/>
          </a:xfrm>
          <a:prstGeom prst="rect">
            <a:avLst/>
          </a:prstGeom>
        </p:spPr>
      </p:pic>
      <p:pic>
        <p:nvPicPr>
          <p:cNvPr id="160" name="図 159">
            <a:extLst>
              <a:ext uri="{FF2B5EF4-FFF2-40B4-BE49-F238E27FC236}">
                <a16:creationId xmlns:a16="http://schemas.microsoft.com/office/drawing/2014/main" id="{709045EE-6778-4113-BDB4-87BE1E2F7D3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532" y="4257395"/>
            <a:ext cx="193980" cy="422448"/>
          </a:xfrm>
          <a:prstGeom prst="rect">
            <a:avLst/>
          </a:prstGeom>
        </p:spPr>
      </p:pic>
      <p:cxnSp>
        <p:nvCxnSpPr>
          <p:cNvPr id="162" name="コネクタ: カギ線 161">
            <a:extLst>
              <a:ext uri="{FF2B5EF4-FFF2-40B4-BE49-F238E27FC236}">
                <a16:creationId xmlns:a16="http://schemas.microsoft.com/office/drawing/2014/main" id="{B2703F01-530F-4059-B625-EBF4C182088A}"/>
              </a:ext>
            </a:extLst>
          </p:cNvPr>
          <p:cNvCxnSpPr>
            <a:cxnSpLocks/>
            <a:stCxn id="118" idx="0"/>
            <a:endCxn id="99" idx="2"/>
          </p:cNvCxnSpPr>
          <p:nvPr/>
        </p:nvCxnSpPr>
        <p:spPr>
          <a:xfrm rot="16200000" flipV="1">
            <a:off x="2913884" y="3726613"/>
            <a:ext cx="389588" cy="36231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rgbClr val="3F3F3F"/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49073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2. Overall configuration diagram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092830"/>
            <a:ext cx="6117062" cy="808856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4" name="フローチャート: 磁気ディスク 3">
            <a:extLst>
              <a:ext uri="{FF2B5EF4-FFF2-40B4-BE49-F238E27FC236}">
                <a16:creationId xmlns:a16="http://schemas.microsoft.com/office/drawing/2014/main" id="{B513C674-2760-4A3F-A0A8-3E4F9C7D53DC}"/>
              </a:ext>
            </a:extLst>
          </p:cNvPr>
          <p:cNvSpPr/>
          <p:nvPr/>
        </p:nvSpPr>
        <p:spPr>
          <a:xfrm>
            <a:off x="1337514" y="2743129"/>
            <a:ext cx="990600" cy="843127"/>
          </a:xfrm>
          <a:prstGeom prst="flowChartMagneticDisk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Main server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5696A05-6868-4D3B-803A-3B6AAE4070F9}"/>
              </a:ext>
            </a:extLst>
          </p:cNvPr>
          <p:cNvSpPr/>
          <p:nvPr/>
        </p:nvSpPr>
        <p:spPr>
          <a:xfrm>
            <a:off x="1656775" y="5846747"/>
            <a:ext cx="815340" cy="5791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Desktop</a:t>
            </a:r>
          </a:p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PC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cxnSp>
        <p:nvCxnSpPr>
          <p:cNvPr id="20" name="コネクタ: カギ線 19">
            <a:extLst>
              <a:ext uri="{FF2B5EF4-FFF2-40B4-BE49-F238E27FC236}">
                <a16:creationId xmlns:a16="http://schemas.microsoft.com/office/drawing/2014/main" id="{26290821-1704-4634-B1D4-401A483CA1A4}"/>
              </a:ext>
            </a:extLst>
          </p:cNvPr>
          <p:cNvCxnSpPr>
            <a:cxnSpLocks/>
            <a:stCxn id="4" idx="3"/>
            <a:endCxn id="81" idx="0"/>
          </p:cNvCxnSpPr>
          <p:nvPr/>
        </p:nvCxnSpPr>
        <p:spPr>
          <a:xfrm rot="16200000" flipH="1">
            <a:off x="1111720" y="4307349"/>
            <a:ext cx="1672707" cy="230519"/>
          </a:xfrm>
          <a:prstGeom prst="bentConnector3">
            <a:avLst/>
          </a:prstGeom>
          <a:ln w="63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8BC77B6-A72F-423E-BE2E-9A22B6F717F6}"/>
              </a:ext>
            </a:extLst>
          </p:cNvPr>
          <p:cNvSpPr/>
          <p:nvPr/>
        </p:nvSpPr>
        <p:spPr>
          <a:xfrm>
            <a:off x="1354718" y="7100723"/>
            <a:ext cx="636664" cy="68420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Handy terminal#1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7EAA3B7F-1988-4A22-AC06-70D6469DB04E}"/>
              </a:ext>
            </a:extLst>
          </p:cNvPr>
          <p:cNvSpPr/>
          <p:nvPr/>
        </p:nvSpPr>
        <p:spPr>
          <a:xfrm>
            <a:off x="532220" y="4175334"/>
            <a:ext cx="5854292" cy="489944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84E5D784-F8F6-4ABE-BDB7-E7677BAD4FFC}"/>
              </a:ext>
            </a:extLst>
          </p:cNvPr>
          <p:cNvSpPr/>
          <p:nvPr/>
        </p:nvSpPr>
        <p:spPr>
          <a:xfrm>
            <a:off x="2128331" y="7100721"/>
            <a:ext cx="636663" cy="68420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Handy terminal#2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F8358342-E7F9-4476-B44A-7F5B2CCC3605}"/>
              </a:ext>
            </a:extLst>
          </p:cNvPr>
          <p:cNvCxnSpPr>
            <a:cxnSpLocks/>
          </p:cNvCxnSpPr>
          <p:nvPr/>
        </p:nvCxnSpPr>
        <p:spPr>
          <a:xfrm>
            <a:off x="4801848" y="2745817"/>
            <a:ext cx="258081" cy="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4ED9194B-212C-427B-9E93-59BA60A68E78}"/>
              </a:ext>
            </a:extLst>
          </p:cNvPr>
          <p:cNvCxnSpPr>
            <a:cxnSpLocks/>
          </p:cNvCxnSpPr>
          <p:nvPr/>
        </p:nvCxnSpPr>
        <p:spPr>
          <a:xfrm>
            <a:off x="4801847" y="2475617"/>
            <a:ext cx="258081" cy="0"/>
          </a:xfrm>
          <a:prstGeom prst="line">
            <a:avLst/>
          </a:prstGeom>
          <a:ln w="25400" cmpd="dbl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AA99CF50-377A-48F3-A242-54CAD267ABCB}"/>
              </a:ext>
            </a:extLst>
          </p:cNvPr>
          <p:cNvCxnSpPr>
            <a:cxnSpLocks/>
          </p:cNvCxnSpPr>
          <p:nvPr/>
        </p:nvCxnSpPr>
        <p:spPr>
          <a:xfrm>
            <a:off x="4816717" y="3034504"/>
            <a:ext cx="249107" cy="0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609A22D3-F845-4271-82E6-C19144D5EDF5}"/>
              </a:ext>
            </a:extLst>
          </p:cNvPr>
          <p:cNvSpPr txBox="1"/>
          <p:nvPr/>
        </p:nvSpPr>
        <p:spPr>
          <a:xfrm>
            <a:off x="5095456" y="2365349"/>
            <a:ext cx="10111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Fiber optic cable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6821916-99FF-47CA-96A6-72D38CFACAF7}"/>
              </a:ext>
            </a:extLst>
          </p:cNvPr>
          <p:cNvSpPr txBox="1"/>
          <p:nvPr/>
        </p:nvSpPr>
        <p:spPr>
          <a:xfrm>
            <a:off x="5121301" y="2635549"/>
            <a:ext cx="10111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Lan cable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1470DFBE-6680-4515-9C31-AF052AA50A8B}"/>
              </a:ext>
            </a:extLst>
          </p:cNvPr>
          <p:cNvSpPr txBox="1"/>
          <p:nvPr/>
        </p:nvSpPr>
        <p:spPr>
          <a:xfrm>
            <a:off x="5121301" y="2945399"/>
            <a:ext cx="10111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Wi-Fi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F77E42F-C721-4F63-B6DD-CA1CBD40FBE5}"/>
              </a:ext>
            </a:extLst>
          </p:cNvPr>
          <p:cNvSpPr/>
          <p:nvPr/>
        </p:nvSpPr>
        <p:spPr>
          <a:xfrm>
            <a:off x="4610394" y="2313796"/>
            <a:ext cx="1794330" cy="88964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D412604-00FB-4ED8-BC2C-44CEFDAA2989}"/>
              </a:ext>
            </a:extLst>
          </p:cNvPr>
          <p:cNvSpPr txBox="1"/>
          <p:nvPr/>
        </p:nvSpPr>
        <p:spPr>
          <a:xfrm>
            <a:off x="406400" y="831220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Network diagram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cxnSp>
        <p:nvCxnSpPr>
          <p:cNvPr id="79" name="コネクタ: カギ線 78">
            <a:extLst>
              <a:ext uri="{FF2B5EF4-FFF2-40B4-BE49-F238E27FC236}">
                <a16:creationId xmlns:a16="http://schemas.microsoft.com/office/drawing/2014/main" id="{162AA9FC-E0E6-4229-809D-E250E3462022}"/>
              </a:ext>
            </a:extLst>
          </p:cNvPr>
          <p:cNvCxnSpPr>
            <a:cxnSpLocks/>
            <a:stCxn id="16" idx="2"/>
            <a:endCxn id="36" idx="0"/>
          </p:cNvCxnSpPr>
          <p:nvPr/>
        </p:nvCxnSpPr>
        <p:spPr>
          <a:xfrm rot="5400000">
            <a:off x="1531320" y="6567598"/>
            <a:ext cx="674856" cy="391395"/>
          </a:xfrm>
          <a:prstGeom prst="bentConnector3">
            <a:avLst>
              <a:gd name="adj1" fmla="val 50000"/>
            </a:avLst>
          </a:prstGeom>
          <a:ln w="63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92909062-0C0C-40B9-8699-044F7EE20B92}"/>
              </a:ext>
            </a:extLst>
          </p:cNvPr>
          <p:cNvCxnSpPr>
            <a:cxnSpLocks/>
            <a:stCxn id="16" idx="2"/>
            <a:endCxn id="136" idx="0"/>
          </p:cNvCxnSpPr>
          <p:nvPr/>
        </p:nvCxnSpPr>
        <p:spPr>
          <a:xfrm rot="16200000" flipH="1">
            <a:off x="1918127" y="6572185"/>
            <a:ext cx="674854" cy="382218"/>
          </a:xfrm>
          <a:prstGeom prst="bentConnector3">
            <a:avLst>
              <a:gd name="adj1" fmla="val 50000"/>
            </a:avLst>
          </a:prstGeom>
          <a:ln w="63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4F9A7411-AC9B-4EE9-852F-E56EB25D690C}"/>
              </a:ext>
            </a:extLst>
          </p:cNvPr>
          <p:cNvSpPr/>
          <p:nvPr/>
        </p:nvSpPr>
        <p:spPr>
          <a:xfrm>
            <a:off x="1655663" y="5258963"/>
            <a:ext cx="815340" cy="32938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Switching hub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3D876501-CB20-4C49-B110-D24EF7055D5E}"/>
              </a:ext>
            </a:extLst>
          </p:cNvPr>
          <p:cNvCxnSpPr>
            <a:stCxn id="81" idx="2"/>
            <a:endCxn id="16" idx="0"/>
          </p:cNvCxnSpPr>
          <p:nvPr/>
        </p:nvCxnSpPr>
        <p:spPr>
          <a:xfrm>
            <a:off x="2063333" y="5588343"/>
            <a:ext cx="1112" cy="258404"/>
          </a:xfrm>
          <a:prstGeom prst="line">
            <a:avLst/>
          </a:prstGeom>
          <a:ln w="63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61E7B92E-F927-4241-B618-3114CF56BD4C}"/>
              </a:ext>
            </a:extLst>
          </p:cNvPr>
          <p:cNvSpPr/>
          <p:nvPr/>
        </p:nvSpPr>
        <p:spPr>
          <a:xfrm>
            <a:off x="4424566" y="5846747"/>
            <a:ext cx="815340" cy="5791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Staff</a:t>
            </a:r>
          </a:p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PC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F0B72ECF-3289-4294-B8C0-A867583DDDCB}"/>
              </a:ext>
            </a:extLst>
          </p:cNvPr>
          <p:cNvSpPr/>
          <p:nvPr/>
        </p:nvSpPr>
        <p:spPr>
          <a:xfrm>
            <a:off x="4424566" y="5264796"/>
            <a:ext cx="815340" cy="32938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>
                <a:solidFill>
                  <a:schemeClr val="tx1"/>
                </a:solidFill>
              </a:rPr>
              <a:t>Switching hub</a:t>
            </a:r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cxnSp>
        <p:nvCxnSpPr>
          <p:cNvPr id="92" name="コネクタ: カギ線 91">
            <a:extLst>
              <a:ext uri="{FF2B5EF4-FFF2-40B4-BE49-F238E27FC236}">
                <a16:creationId xmlns:a16="http://schemas.microsoft.com/office/drawing/2014/main" id="{A60ED0DD-12DF-42B2-B553-17DF6F7E8C28}"/>
              </a:ext>
            </a:extLst>
          </p:cNvPr>
          <p:cNvCxnSpPr>
            <a:cxnSpLocks/>
            <a:stCxn id="4" idx="3"/>
            <a:endCxn id="91" idx="0"/>
          </p:cNvCxnSpPr>
          <p:nvPr/>
        </p:nvCxnSpPr>
        <p:spPr>
          <a:xfrm rot="16200000" flipH="1">
            <a:off x="2493255" y="2925815"/>
            <a:ext cx="1678540" cy="2999422"/>
          </a:xfrm>
          <a:prstGeom prst="bentConnector3">
            <a:avLst/>
          </a:prstGeom>
          <a:ln w="63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6AF191D6-2280-43A5-A09F-3A4583EC953B}"/>
              </a:ext>
            </a:extLst>
          </p:cNvPr>
          <p:cNvCxnSpPr>
            <a:cxnSpLocks/>
            <a:stCxn id="91" idx="2"/>
            <a:endCxn id="89" idx="0"/>
          </p:cNvCxnSpPr>
          <p:nvPr/>
        </p:nvCxnSpPr>
        <p:spPr>
          <a:xfrm>
            <a:off x="4832236" y="5594176"/>
            <a:ext cx="0" cy="252571"/>
          </a:xfrm>
          <a:prstGeom prst="line">
            <a:avLst/>
          </a:prstGeom>
          <a:ln w="63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オブジェクト 40">
            <a:extLst>
              <a:ext uri="{FF2B5EF4-FFF2-40B4-BE49-F238E27FC236}">
                <a16:creationId xmlns:a16="http://schemas.microsoft.com/office/drawing/2014/main" id="{BF596F23-F336-4218-9D4E-0C297CC1D9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434261"/>
              </p:ext>
            </p:extLst>
          </p:nvPr>
        </p:nvGraphicFramePr>
        <p:xfrm>
          <a:off x="2032643" y="1198579"/>
          <a:ext cx="4399607" cy="1086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4998720" imgH="1234440" progId="Excel.Sheet.12">
                  <p:embed/>
                </p:oleObj>
              </mc:Choice>
              <mc:Fallback>
                <p:oleObj name="Worksheet" r:id="rId2" imgW="4998720" imgH="12344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32643" y="1198579"/>
                        <a:ext cx="4399607" cy="10869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1C3A4339-BC6C-4A8C-A611-A7C3EBB17C96}"/>
              </a:ext>
            </a:extLst>
          </p:cNvPr>
          <p:cNvSpPr/>
          <p:nvPr/>
        </p:nvSpPr>
        <p:spPr>
          <a:xfrm>
            <a:off x="990472" y="4840837"/>
            <a:ext cx="2287474" cy="397233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7E8D1697-37CB-4AE3-B8FA-BBAF2BBF1855}"/>
              </a:ext>
            </a:extLst>
          </p:cNvPr>
          <p:cNvSpPr/>
          <p:nvPr/>
        </p:nvSpPr>
        <p:spPr>
          <a:xfrm>
            <a:off x="3608862" y="4840836"/>
            <a:ext cx="2287474" cy="397233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b="1" dirty="0">
              <a:solidFill>
                <a:schemeClr val="tx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EA69A683-EDE4-4BE6-A244-F2C4EA44C94C}"/>
              </a:ext>
            </a:extLst>
          </p:cNvPr>
          <p:cNvSpPr/>
          <p:nvPr/>
        </p:nvSpPr>
        <p:spPr>
          <a:xfrm>
            <a:off x="3939799" y="8394852"/>
            <a:ext cx="1625600" cy="32938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b="1" dirty="0">
                <a:solidFill>
                  <a:schemeClr val="tx1"/>
                </a:solidFill>
              </a:rPr>
              <a:t>Office</a:t>
            </a:r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AAC3B509-7E5E-4961-852F-BE339887FC36}"/>
              </a:ext>
            </a:extLst>
          </p:cNvPr>
          <p:cNvSpPr/>
          <p:nvPr/>
        </p:nvSpPr>
        <p:spPr>
          <a:xfrm>
            <a:off x="1292601" y="8394852"/>
            <a:ext cx="1625600" cy="32938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b="1" dirty="0">
                <a:solidFill>
                  <a:schemeClr val="tx1"/>
                </a:solidFill>
              </a:rPr>
              <a:t>Factory</a:t>
            </a:r>
            <a:endParaRPr kumimoji="1" lang="ja-JP" altLang="en-US" sz="1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887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3762151-4328-4DD9-8D29-5A720332379A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3. Document image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55B3EEA-D4AA-44A8-9AE7-AEB795E8A820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Describe the documents required to operate the Stock management system.</a:t>
            </a: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507DE3B1-45E9-46E5-B6E2-26D3372A19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5220" y="2035845"/>
            <a:ext cx="3462720" cy="2597040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7577B272-DAAD-4B12-88B4-64DE85BA2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833" y="3148000"/>
            <a:ext cx="370625" cy="372727"/>
          </a:xfrm>
          <a:prstGeom prst="rect">
            <a:avLst/>
          </a:prstGeom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43EC6E8-A89B-47C7-803A-E0FA3599E662}"/>
              </a:ext>
            </a:extLst>
          </p:cNvPr>
          <p:cNvSpPr/>
          <p:nvPr/>
        </p:nvSpPr>
        <p:spPr>
          <a:xfrm>
            <a:off x="2405786" y="3071386"/>
            <a:ext cx="550248" cy="52597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336CB21-70D5-42F6-8526-CB60A290651C}"/>
              </a:ext>
            </a:extLst>
          </p:cNvPr>
          <p:cNvSpPr txBox="1"/>
          <p:nvPr/>
        </p:nvSpPr>
        <p:spPr>
          <a:xfrm>
            <a:off x="558060" y="1337318"/>
            <a:ext cx="2597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3-1. Product tag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1F78EB7-B557-48A2-8DDF-19294D89D9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7215" y="1598928"/>
            <a:ext cx="2886358" cy="1415039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182E53C8-075B-4D09-8226-76DB53872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0603" y="2444774"/>
            <a:ext cx="370625" cy="372727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1B6848A-0EE9-41A7-A63C-891AFECFC7E9}"/>
              </a:ext>
            </a:extLst>
          </p:cNvPr>
          <p:cNvSpPr txBox="1"/>
          <p:nvPr/>
        </p:nvSpPr>
        <p:spPr>
          <a:xfrm>
            <a:off x="558058" y="5494037"/>
            <a:ext cx="5463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3-2. Stock card Record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57A71C6-7C49-11E9-6FEE-346D491660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112482" y="5273133"/>
            <a:ext cx="3176557" cy="4285405"/>
          </a:xfrm>
          <a:prstGeom prst="rect">
            <a:avLst/>
          </a:prstGeom>
        </p:spPr>
      </p:pic>
      <p:sp>
        <p:nvSpPr>
          <p:cNvPr id="2" name="吹き出し: 四角形 531">
            <a:extLst>
              <a:ext uri="{FF2B5EF4-FFF2-40B4-BE49-F238E27FC236}">
                <a16:creationId xmlns:a16="http://schemas.microsoft.com/office/drawing/2014/main" id="{98796E66-9C22-2822-CC3B-4B82BBB96566}"/>
              </a:ext>
            </a:extLst>
          </p:cNvPr>
          <p:cNvSpPr/>
          <p:nvPr/>
        </p:nvSpPr>
        <p:spPr>
          <a:xfrm>
            <a:off x="3517888" y="3362957"/>
            <a:ext cx="1123947" cy="468811"/>
          </a:xfrm>
          <a:prstGeom prst="wedgeRectCallout">
            <a:avLst>
              <a:gd name="adj1" fmla="val -105987"/>
              <a:gd name="adj2" fmla="val -62750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Add customer data to </a:t>
            </a:r>
            <a:r>
              <a:rPr kumimoji="1" lang="en-US" altLang="ja-JP" sz="700" dirty="0" err="1">
                <a:solidFill>
                  <a:schemeClr val="tx1"/>
                </a:solidFill>
              </a:rPr>
              <a:t>QRCode</a:t>
            </a:r>
            <a:r>
              <a:rPr kumimoji="1" lang="en-US" altLang="ja-JP" sz="700" dirty="0">
                <a:solidFill>
                  <a:schemeClr val="tx1"/>
                </a:solidFill>
              </a:rPr>
              <a:t> tag label</a:t>
            </a:r>
            <a:endParaRPr kumimoji="1" lang="en-US" altLang="ja-JP" sz="600" dirty="0">
              <a:solidFill>
                <a:srgbClr val="FF0000"/>
              </a:solidFill>
            </a:endParaRP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1633E864-DC64-9D3B-C588-004C6B84FFA6}"/>
              </a:ext>
            </a:extLst>
          </p:cNvPr>
          <p:cNvSpPr/>
          <p:nvPr/>
        </p:nvSpPr>
        <p:spPr>
          <a:xfrm>
            <a:off x="4533618" y="3211969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81847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3762151-4328-4DD9-8D29-5A720332379A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3. Document image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55B3EEA-D4AA-44A8-9AE7-AEB795E8A820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Describe the documents required to operate the Stock management system.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336CB21-70D5-42F6-8526-CB60A290651C}"/>
              </a:ext>
            </a:extLst>
          </p:cNvPr>
          <p:cNvSpPr txBox="1"/>
          <p:nvPr/>
        </p:nvSpPr>
        <p:spPr>
          <a:xfrm>
            <a:off x="558060" y="1337318"/>
            <a:ext cx="2597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3-3. Stock Card Board</a:t>
            </a: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1633E864-DC64-9D3B-C588-004C6B84FFA6}"/>
              </a:ext>
            </a:extLst>
          </p:cNvPr>
          <p:cNvSpPr/>
          <p:nvPr/>
        </p:nvSpPr>
        <p:spPr>
          <a:xfrm>
            <a:off x="2197790" y="1281542"/>
            <a:ext cx="216434" cy="186581"/>
          </a:xfrm>
          <a:prstGeom prst="triangle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7" name="図 9">
            <a:extLst>
              <a:ext uri="{FF2B5EF4-FFF2-40B4-BE49-F238E27FC236}">
                <a16:creationId xmlns:a16="http://schemas.microsoft.com/office/drawing/2014/main" id="{F1BB913E-A1FF-27CE-5173-66BABBC7F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779" y="1706751"/>
            <a:ext cx="4280642" cy="420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861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3762151-4328-4DD9-8D29-5A720332379A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4. System functional specifications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D3446FF-91A2-4882-ADFB-35C92745D8C9}"/>
              </a:ext>
            </a:extLst>
          </p:cNvPr>
          <p:cNvSpPr/>
          <p:nvPr/>
        </p:nvSpPr>
        <p:spPr>
          <a:xfrm>
            <a:off x="406400" y="1345290"/>
            <a:ext cx="6117062" cy="78361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6DA7BFF-5EDF-40B8-8A19-4B584AB64AEA}"/>
              </a:ext>
            </a:extLst>
          </p:cNvPr>
          <p:cNvSpPr txBox="1"/>
          <p:nvPr/>
        </p:nvSpPr>
        <p:spPr>
          <a:xfrm>
            <a:off x="406400" y="919232"/>
            <a:ext cx="6117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4-1. Warehouse Inbound</a:t>
            </a:r>
          </a:p>
          <a:p>
            <a:r>
              <a:rPr kumimoji="1" lang="en-US" altLang="ja-JP" sz="1100" b="1" dirty="0"/>
              <a:t>4-1-1. Inbound Handy terminal function</a:t>
            </a:r>
          </a:p>
        </p:txBody>
      </p:sp>
      <p:pic>
        <p:nvPicPr>
          <p:cNvPr id="300" name="รูปภาพ 149">
            <a:extLst>
              <a:ext uri="{FF2B5EF4-FFF2-40B4-BE49-F238E27FC236}">
                <a16:creationId xmlns:a16="http://schemas.microsoft.com/office/drawing/2014/main" id="{B713F443-1E89-420E-901A-0420321C435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36" y="1419042"/>
            <a:ext cx="1727748" cy="2217799"/>
          </a:xfrm>
          <a:prstGeom prst="rect">
            <a:avLst/>
          </a:prstGeom>
        </p:spPr>
      </p:pic>
      <p:pic>
        <p:nvPicPr>
          <p:cNvPr id="301" name="図 300">
            <a:extLst>
              <a:ext uri="{FF2B5EF4-FFF2-40B4-BE49-F238E27FC236}">
                <a16:creationId xmlns:a16="http://schemas.microsoft.com/office/drawing/2014/main" id="{201A7B1A-AE12-4CCE-9552-39108FDF2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76" y="1533410"/>
            <a:ext cx="1182132" cy="177846"/>
          </a:xfrm>
          <a:prstGeom prst="rect">
            <a:avLst/>
          </a:prstGeom>
        </p:spPr>
      </p:pic>
      <p:sp>
        <p:nvSpPr>
          <p:cNvPr id="302" name="テキスト ボックス 301">
            <a:extLst>
              <a:ext uri="{FF2B5EF4-FFF2-40B4-BE49-F238E27FC236}">
                <a16:creationId xmlns:a16="http://schemas.microsoft.com/office/drawing/2014/main" id="{CED1119D-C957-4A0D-9651-429DE1303BCC}"/>
              </a:ext>
            </a:extLst>
          </p:cNvPr>
          <p:cNvSpPr txBox="1"/>
          <p:nvPr/>
        </p:nvSpPr>
        <p:spPr>
          <a:xfrm>
            <a:off x="648428" y="1501547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Login</a:t>
            </a:r>
            <a:endParaRPr kumimoji="1" lang="ja-JP" altLang="en-US" sz="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03" name="図 302">
            <a:extLst>
              <a:ext uri="{FF2B5EF4-FFF2-40B4-BE49-F238E27FC236}">
                <a16:creationId xmlns:a16="http://schemas.microsoft.com/office/drawing/2014/main" id="{7BAF226C-90D0-4141-AEFD-0723E49C7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76" y="1753168"/>
            <a:ext cx="834437" cy="215445"/>
          </a:xfrm>
          <a:prstGeom prst="rect">
            <a:avLst/>
          </a:prstGeom>
        </p:spPr>
      </p:pic>
      <p:pic>
        <p:nvPicPr>
          <p:cNvPr id="304" name="図 303">
            <a:extLst>
              <a:ext uri="{FF2B5EF4-FFF2-40B4-BE49-F238E27FC236}">
                <a16:creationId xmlns:a16="http://schemas.microsoft.com/office/drawing/2014/main" id="{D6B4396D-DFFA-4479-9343-7AB183A2F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76" y="2190603"/>
            <a:ext cx="834437" cy="179580"/>
          </a:xfrm>
          <a:prstGeom prst="rect">
            <a:avLst/>
          </a:prstGeom>
        </p:spPr>
      </p:pic>
      <p:pic>
        <p:nvPicPr>
          <p:cNvPr id="305" name="図 304">
            <a:extLst>
              <a:ext uri="{FF2B5EF4-FFF2-40B4-BE49-F238E27FC236}">
                <a16:creationId xmlns:a16="http://schemas.microsoft.com/office/drawing/2014/main" id="{F495CAA4-F6CD-4264-A97D-5C6866136A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726" y="3364873"/>
            <a:ext cx="941300" cy="130172"/>
          </a:xfrm>
          <a:prstGeom prst="rect">
            <a:avLst/>
          </a:prstGeom>
        </p:spPr>
      </p:pic>
      <p:sp>
        <p:nvSpPr>
          <p:cNvPr id="306" name="テキスト ボックス 305">
            <a:extLst>
              <a:ext uri="{FF2B5EF4-FFF2-40B4-BE49-F238E27FC236}">
                <a16:creationId xmlns:a16="http://schemas.microsoft.com/office/drawing/2014/main" id="{3C7CDB56-A8EC-4FD2-BCA4-4E889E208629}"/>
              </a:ext>
            </a:extLst>
          </p:cNvPr>
          <p:cNvSpPr txBox="1"/>
          <p:nvPr/>
        </p:nvSpPr>
        <p:spPr>
          <a:xfrm>
            <a:off x="915851" y="3316543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Scan ID Card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07" name="図 306">
            <a:extLst>
              <a:ext uri="{FF2B5EF4-FFF2-40B4-BE49-F238E27FC236}">
                <a16:creationId xmlns:a16="http://schemas.microsoft.com/office/drawing/2014/main" id="{D1B1150F-E316-473E-94C6-58E0B3BA65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267" y="2668802"/>
            <a:ext cx="941300" cy="167316"/>
          </a:xfrm>
          <a:prstGeom prst="rect">
            <a:avLst/>
          </a:prstGeom>
        </p:spPr>
      </p:pic>
      <p:sp>
        <p:nvSpPr>
          <p:cNvPr id="308" name="テキスト ボックス 307">
            <a:extLst>
              <a:ext uri="{FF2B5EF4-FFF2-40B4-BE49-F238E27FC236}">
                <a16:creationId xmlns:a16="http://schemas.microsoft.com/office/drawing/2014/main" id="{BA265F21-FCB8-4730-B94E-F794DD3E0602}"/>
              </a:ext>
            </a:extLst>
          </p:cNvPr>
          <p:cNvSpPr txBox="1"/>
          <p:nvPr/>
        </p:nvSpPr>
        <p:spPr>
          <a:xfrm>
            <a:off x="896176" y="2641087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Login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9" name="テキスト ボックス 308">
            <a:extLst>
              <a:ext uri="{FF2B5EF4-FFF2-40B4-BE49-F238E27FC236}">
                <a16:creationId xmlns:a16="http://schemas.microsoft.com/office/drawing/2014/main" id="{1DEEAA4A-6790-4738-A91B-794273B68F63}"/>
              </a:ext>
            </a:extLst>
          </p:cNvPr>
          <p:cNvSpPr txBox="1"/>
          <p:nvPr/>
        </p:nvSpPr>
        <p:spPr>
          <a:xfrm>
            <a:off x="794799" y="2180249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Password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0" name="テキスト ボックス 309">
            <a:extLst>
              <a:ext uri="{FF2B5EF4-FFF2-40B4-BE49-F238E27FC236}">
                <a16:creationId xmlns:a16="http://schemas.microsoft.com/office/drawing/2014/main" id="{9F327A9F-5952-4FC7-9AAC-F1E11389E615}"/>
              </a:ext>
            </a:extLst>
          </p:cNvPr>
          <p:cNvSpPr txBox="1"/>
          <p:nvPr/>
        </p:nvSpPr>
        <p:spPr>
          <a:xfrm>
            <a:off x="794799" y="1785190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User ID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11" name="รูปภาพ 3">
            <a:extLst>
              <a:ext uri="{FF2B5EF4-FFF2-40B4-BE49-F238E27FC236}">
                <a16:creationId xmlns:a16="http://schemas.microsoft.com/office/drawing/2014/main" id="{1F1D5C2E-BFE0-4317-A693-52A9D3ADF156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09" y="4073993"/>
            <a:ext cx="1716979" cy="2217799"/>
          </a:xfrm>
          <a:prstGeom prst="rect">
            <a:avLst/>
          </a:prstGeom>
        </p:spPr>
      </p:pic>
      <p:pic>
        <p:nvPicPr>
          <p:cNvPr id="312" name="図 311">
            <a:extLst>
              <a:ext uri="{FF2B5EF4-FFF2-40B4-BE49-F238E27FC236}">
                <a16:creationId xmlns:a16="http://schemas.microsoft.com/office/drawing/2014/main" id="{B820902F-1D14-43AD-B11E-A54196C8D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731" y="5689360"/>
            <a:ext cx="1303133" cy="381033"/>
          </a:xfrm>
          <a:prstGeom prst="rect">
            <a:avLst/>
          </a:prstGeom>
        </p:spPr>
      </p:pic>
      <p:pic>
        <p:nvPicPr>
          <p:cNvPr id="313" name="図 312">
            <a:extLst>
              <a:ext uri="{FF2B5EF4-FFF2-40B4-BE49-F238E27FC236}">
                <a16:creationId xmlns:a16="http://schemas.microsoft.com/office/drawing/2014/main" id="{901C6140-887B-4893-9A5C-B2B74B3531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066" y="5467961"/>
            <a:ext cx="782660" cy="177846"/>
          </a:xfrm>
          <a:prstGeom prst="rect">
            <a:avLst/>
          </a:prstGeom>
        </p:spPr>
      </p:pic>
      <p:pic>
        <p:nvPicPr>
          <p:cNvPr id="314" name="図 313">
            <a:extLst>
              <a:ext uri="{FF2B5EF4-FFF2-40B4-BE49-F238E27FC236}">
                <a16:creationId xmlns:a16="http://schemas.microsoft.com/office/drawing/2014/main" id="{A7C21F69-271D-4A0B-BA50-28F50A21F7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908" y="5185890"/>
            <a:ext cx="782660" cy="177846"/>
          </a:xfrm>
          <a:prstGeom prst="rect">
            <a:avLst/>
          </a:prstGeom>
        </p:spPr>
      </p:pic>
      <p:pic>
        <p:nvPicPr>
          <p:cNvPr id="315" name="図 314">
            <a:extLst>
              <a:ext uri="{FF2B5EF4-FFF2-40B4-BE49-F238E27FC236}">
                <a16:creationId xmlns:a16="http://schemas.microsoft.com/office/drawing/2014/main" id="{FF6BA58E-3B01-4C06-87B9-EC3B66B1F6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4387" y="4877879"/>
            <a:ext cx="782660" cy="177846"/>
          </a:xfrm>
          <a:prstGeom prst="rect">
            <a:avLst/>
          </a:prstGeom>
        </p:spPr>
      </p:pic>
      <p:pic>
        <p:nvPicPr>
          <p:cNvPr id="316" name="図 315">
            <a:extLst>
              <a:ext uri="{FF2B5EF4-FFF2-40B4-BE49-F238E27FC236}">
                <a16:creationId xmlns:a16="http://schemas.microsoft.com/office/drawing/2014/main" id="{4E2B3C8A-CB34-4DC8-915F-1A392246A5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149" y="4623565"/>
            <a:ext cx="782660" cy="177846"/>
          </a:xfrm>
          <a:prstGeom prst="rect">
            <a:avLst/>
          </a:prstGeom>
        </p:spPr>
      </p:pic>
      <p:sp>
        <p:nvSpPr>
          <p:cNvPr id="317" name="テキスト ボックス 316">
            <a:extLst>
              <a:ext uri="{FF2B5EF4-FFF2-40B4-BE49-F238E27FC236}">
                <a16:creationId xmlns:a16="http://schemas.microsoft.com/office/drawing/2014/main" id="{AD12330B-7ED0-4EA1-8FD6-6FBC0644AF45}"/>
              </a:ext>
            </a:extLst>
          </p:cNvPr>
          <p:cNvSpPr txBox="1"/>
          <p:nvPr/>
        </p:nvSpPr>
        <p:spPr>
          <a:xfrm>
            <a:off x="880556" y="4577377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Inbound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8" name="テキスト ボックス 317">
            <a:extLst>
              <a:ext uri="{FF2B5EF4-FFF2-40B4-BE49-F238E27FC236}">
                <a16:creationId xmlns:a16="http://schemas.microsoft.com/office/drawing/2014/main" id="{90EC5CE8-C0B4-4B1C-86F8-807F9B2BC377}"/>
              </a:ext>
            </a:extLst>
          </p:cNvPr>
          <p:cNvSpPr txBox="1"/>
          <p:nvPr/>
        </p:nvSpPr>
        <p:spPr>
          <a:xfrm>
            <a:off x="882288" y="4860579"/>
            <a:ext cx="118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Outbound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9" name="テキスト ボックス 318">
            <a:extLst>
              <a:ext uri="{FF2B5EF4-FFF2-40B4-BE49-F238E27FC236}">
                <a16:creationId xmlns:a16="http://schemas.microsoft.com/office/drawing/2014/main" id="{0A4C317F-3FAD-4977-929B-83E9EE6DC178}"/>
              </a:ext>
            </a:extLst>
          </p:cNvPr>
          <p:cNvSpPr txBox="1"/>
          <p:nvPr/>
        </p:nvSpPr>
        <p:spPr>
          <a:xfrm>
            <a:off x="880556" y="5148025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Stock Management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20" name="テキスト ボックス 319">
            <a:extLst>
              <a:ext uri="{FF2B5EF4-FFF2-40B4-BE49-F238E27FC236}">
                <a16:creationId xmlns:a16="http://schemas.microsoft.com/office/drawing/2014/main" id="{BAECD5A6-F4BA-43A4-B4FF-A79C51B3E7F1}"/>
              </a:ext>
            </a:extLst>
          </p:cNvPr>
          <p:cNvSpPr txBox="1"/>
          <p:nvPr/>
        </p:nvSpPr>
        <p:spPr>
          <a:xfrm>
            <a:off x="880556" y="5433767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Data Sync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21" name="図 320">
            <a:extLst>
              <a:ext uri="{FF2B5EF4-FFF2-40B4-BE49-F238E27FC236}">
                <a16:creationId xmlns:a16="http://schemas.microsoft.com/office/drawing/2014/main" id="{39A4352C-8906-41BB-ADD9-839FA2BC3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557" y="4195070"/>
            <a:ext cx="1182132" cy="177846"/>
          </a:xfrm>
          <a:prstGeom prst="rect">
            <a:avLst/>
          </a:prstGeom>
        </p:spPr>
      </p:pic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6181D552-32CB-4F0C-BF45-14153D83940E}"/>
              </a:ext>
            </a:extLst>
          </p:cNvPr>
          <p:cNvSpPr txBox="1"/>
          <p:nvPr/>
        </p:nvSpPr>
        <p:spPr>
          <a:xfrm>
            <a:off x="632809" y="4163207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Main Menu</a:t>
            </a:r>
            <a:endParaRPr kumimoji="1" lang="ja-JP" altLang="en-US" sz="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23" name="図 322">
            <a:extLst>
              <a:ext uri="{FF2B5EF4-FFF2-40B4-BE49-F238E27FC236}">
                <a16:creationId xmlns:a16="http://schemas.microsoft.com/office/drawing/2014/main" id="{56C76AE8-B1A7-4FBC-AC6C-F7F5ABA7F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435" y="4395037"/>
            <a:ext cx="642805" cy="158497"/>
          </a:xfrm>
          <a:prstGeom prst="rect">
            <a:avLst/>
          </a:prstGeom>
        </p:spPr>
      </p:pic>
      <p:pic>
        <p:nvPicPr>
          <p:cNvPr id="324" name="図 323">
            <a:extLst>
              <a:ext uri="{FF2B5EF4-FFF2-40B4-BE49-F238E27FC236}">
                <a16:creationId xmlns:a16="http://schemas.microsoft.com/office/drawing/2014/main" id="{5EC9269C-32D6-4F9E-BF72-2B10956F7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894" y="4395037"/>
            <a:ext cx="558985" cy="152060"/>
          </a:xfrm>
          <a:prstGeom prst="rect">
            <a:avLst/>
          </a:prstGeom>
        </p:spPr>
      </p:pic>
      <p:sp>
        <p:nvSpPr>
          <p:cNvPr id="325" name="正方形/長方形 324">
            <a:extLst>
              <a:ext uri="{FF2B5EF4-FFF2-40B4-BE49-F238E27FC236}">
                <a16:creationId xmlns:a16="http://schemas.microsoft.com/office/drawing/2014/main" id="{33E11254-1D12-48EB-86B8-18D2253ACC5F}"/>
              </a:ext>
            </a:extLst>
          </p:cNvPr>
          <p:cNvSpPr/>
          <p:nvPr/>
        </p:nvSpPr>
        <p:spPr>
          <a:xfrm>
            <a:off x="854971" y="4534894"/>
            <a:ext cx="1222957" cy="313007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3" name="テキスト ボックス 332">
            <a:extLst>
              <a:ext uri="{FF2B5EF4-FFF2-40B4-BE49-F238E27FC236}">
                <a16:creationId xmlns:a16="http://schemas.microsoft.com/office/drawing/2014/main" id="{F259F2E1-8628-43E1-B71A-4F5ED301C38E}"/>
              </a:ext>
            </a:extLst>
          </p:cNvPr>
          <p:cNvSpPr txBox="1"/>
          <p:nvPr/>
        </p:nvSpPr>
        <p:spPr>
          <a:xfrm>
            <a:off x="628786" y="4346793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User : Ryo Nozaki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DFB1715-C4CC-45D7-B7E1-ACBE047CB88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514"/>
          <a:stretch/>
        </p:blipFill>
        <p:spPr>
          <a:xfrm>
            <a:off x="854971" y="5685768"/>
            <a:ext cx="1255453" cy="291477"/>
          </a:xfrm>
          <a:prstGeom prst="rect">
            <a:avLst/>
          </a:prstGeom>
        </p:spPr>
      </p:pic>
      <p:pic>
        <p:nvPicPr>
          <p:cNvPr id="350" name="図 349">
            <a:extLst>
              <a:ext uri="{FF2B5EF4-FFF2-40B4-BE49-F238E27FC236}">
                <a16:creationId xmlns:a16="http://schemas.microsoft.com/office/drawing/2014/main" id="{26A9216B-376B-49BB-B4F2-0301BF3EE4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066" y="5748064"/>
            <a:ext cx="782660" cy="177846"/>
          </a:xfrm>
          <a:prstGeom prst="rect">
            <a:avLst/>
          </a:prstGeom>
        </p:spPr>
      </p:pic>
      <p:sp>
        <p:nvSpPr>
          <p:cNvPr id="351" name="テキスト ボックス 350">
            <a:extLst>
              <a:ext uri="{FF2B5EF4-FFF2-40B4-BE49-F238E27FC236}">
                <a16:creationId xmlns:a16="http://schemas.microsoft.com/office/drawing/2014/main" id="{38BA1247-8A21-4FD2-8A15-73BAB507DEE0}"/>
              </a:ext>
            </a:extLst>
          </p:cNvPr>
          <p:cNvSpPr txBox="1"/>
          <p:nvPr/>
        </p:nvSpPr>
        <p:spPr>
          <a:xfrm>
            <a:off x="880556" y="5713870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App close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52" name="図 351">
            <a:extLst>
              <a:ext uri="{FF2B5EF4-FFF2-40B4-BE49-F238E27FC236}">
                <a16:creationId xmlns:a16="http://schemas.microsoft.com/office/drawing/2014/main" id="{C1120AFD-62DC-411C-8A5B-A82DCBCD815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9215">
            <a:off x="2001931" y="4760507"/>
            <a:ext cx="187372" cy="187372"/>
          </a:xfrm>
          <a:prstGeom prst="rect">
            <a:avLst/>
          </a:prstGeom>
        </p:spPr>
      </p:pic>
      <p:pic>
        <p:nvPicPr>
          <p:cNvPr id="353" name="รูปภาพ 149">
            <a:extLst>
              <a:ext uri="{FF2B5EF4-FFF2-40B4-BE49-F238E27FC236}">
                <a16:creationId xmlns:a16="http://schemas.microsoft.com/office/drawing/2014/main" id="{72A9DCE6-8276-4902-8A17-5ECAE891BAA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236" y="1419042"/>
            <a:ext cx="1727748" cy="2217799"/>
          </a:xfrm>
          <a:prstGeom prst="rect">
            <a:avLst/>
          </a:prstGeom>
        </p:spPr>
      </p:pic>
      <p:pic>
        <p:nvPicPr>
          <p:cNvPr id="354" name="図 353">
            <a:extLst>
              <a:ext uri="{FF2B5EF4-FFF2-40B4-BE49-F238E27FC236}">
                <a16:creationId xmlns:a16="http://schemas.microsoft.com/office/drawing/2014/main" id="{9D87A03A-781F-4B56-BDCA-D8B4C72F9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6776" y="1533410"/>
            <a:ext cx="1182132" cy="177846"/>
          </a:xfrm>
          <a:prstGeom prst="rect">
            <a:avLst/>
          </a:prstGeom>
        </p:spPr>
      </p:pic>
      <p:sp>
        <p:nvSpPr>
          <p:cNvPr id="355" name="テキスト ボックス 354">
            <a:extLst>
              <a:ext uri="{FF2B5EF4-FFF2-40B4-BE49-F238E27FC236}">
                <a16:creationId xmlns:a16="http://schemas.microsoft.com/office/drawing/2014/main" id="{90D00921-0779-4AFB-8036-BF893BFD5E03}"/>
              </a:ext>
            </a:extLst>
          </p:cNvPr>
          <p:cNvSpPr txBox="1"/>
          <p:nvPr/>
        </p:nvSpPr>
        <p:spPr>
          <a:xfrm>
            <a:off x="3059028" y="1501547"/>
            <a:ext cx="17169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Login</a:t>
            </a:r>
            <a:endParaRPr kumimoji="1" lang="ja-JP" altLang="en-US" sz="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56" name="図 355">
            <a:extLst>
              <a:ext uri="{FF2B5EF4-FFF2-40B4-BE49-F238E27FC236}">
                <a16:creationId xmlns:a16="http://schemas.microsoft.com/office/drawing/2014/main" id="{4EAC1C54-558F-4B5C-BA8A-9FF097B204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6776" y="1753168"/>
            <a:ext cx="834437" cy="215445"/>
          </a:xfrm>
          <a:prstGeom prst="rect">
            <a:avLst/>
          </a:prstGeom>
        </p:spPr>
      </p:pic>
      <p:pic>
        <p:nvPicPr>
          <p:cNvPr id="357" name="図 356">
            <a:extLst>
              <a:ext uri="{FF2B5EF4-FFF2-40B4-BE49-F238E27FC236}">
                <a16:creationId xmlns:a16="http://schemas.microsoft.com/office/drawing/2014/main" id="{28150768-4D67-4C87-BC77-1F6FD8A6B7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6776" y="2190603"/>
            <a:ext cx="834437" cy="179580"/>
          </a:xfrm>
          <a:prstGeom prst="rect">
            <a:avLst/>
          </a:prstGeom>
        </p:spPr>
      </p:pic>
      <p:pic>
        <p:nvPicPr>
          <p:cNvPr id="358" name="図 357">
            <a:extLst>
              <a:ext uri="{FF2B5EF4-FFF2-40B4-BE49-F238E27FC236}">
                <a16:creationId xmlns:a16="http://schemas.microsoft.com/office/drawing/2014/main" id="{EC6773F6-B281-4F40-B857-33CAA2E2DF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2326" y="3364873"/>
            <a:ext cx="941300" cy="130172"/>
          </a:xfrm>
          <a:prstGeom prst="rect">
            <a:avLst/>
          </a:prstGeom>
        </p:spPr>
      </p:pic>
      <p:sp>
        <p:nvSpPr>
          <p:cNvPr id="359" name="テキスト ボックス 358">
            <a:extLst>
              <a:ext uri="{FF2B5EF4-FFF2-40B4-BE49-F238E27FC236}">
                <a16:creationId xmlns:a16="http://schemas.microsoft.com/office/drawing/2014/main" id="{C84B0217-CEF2-4972-90EA-BC78B5DFE22C}"/>
              </a:ext>
            </a:extLst>
          </p:cNvPr>
          <p:cNvSpPr txBox="1"/>
          <p:nvPr/>
        </p:nvSpPr>
        <p:spPr>
          <a:xfrm>
            <a:off x="3326451" y="3316543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Scan ID Card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60" name="図 359">
            <a:extLst>
              <a:ext uri="{FF2B5EF4-FFF2-40B4-BE49-F238E27FC236}">
                <a16:creationId xmlns:a16="http://schemas.microsoft.com/office/drawing/2014/main" id="{AA635D13-E2B5-4A88-9202-1483677B90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6867" y="2668802"/>
            <a:ext cx="941300" cy="167316"/>
          </a:xfrm>
          <a:prstGeom prst="rect">
            <a:avLst/>
          </a:prstGeom>
        </p:spPr>
      </p:pic>
      <p:sp>
        <p:nvSpPr>
          <p:cNvPr id="361" name="テキスト ボックス 360">
            <a:extLst>
              <a:ext uri="{FF2B5EF4-FFF2-40B4-BE49-F238E27FC236}">
                <a16:creationId xmlns:a16="http://schemas.microsoft.com/office/drawing/2014/main" id="{BD5432CB-777D-44B7-9E41-D1F64FEF8A26}"/>
              </a:ext>
            </a:extLst>
          </p:cNvPr>
          <p:cNvSpPr txBox="1"/>
          <p:nvPr/>
        </p:nvSpPr>
        <p:spPr>
          <a:xfrm>
            <a:off x="3306776" y="2641087"/>
            <a:ext cx="11821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Login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2" name="テキスト ボックス 361">
            <a:extLst>
              <a:ext uri="{FF2B5EF4-FFF2-40B4-BE49-F238E27FC236}">
                <a16:creationId xmlns:a16="http://schemas.microsoft.com/office/drawing/2014/main" id="{D0FE142B-DF91-4D96-8620-FBE06E6CC25F}"/>
              </a:ext>
            </a:extLst>
          </p:cNvPr>
          <p:cNvSpPr txBox="1"/>
          <p:nvPr/>
        </p:nvSpPr>
        <p:spPr>
          <a:xfrm>
            <a:off x="3205399" y="2180249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Password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3" name="テキスト ボックス 362">
            <a:extLst>
              <a:ext uri="{FF2B5EF4-FFF2-40B4-BE49-F238E27FC236}">
                <a16:creationId xmlns:a16="http://schemas.microsoft.com/office/drawing/2014/main" id="{DC7E33C9-D9CA-4222-9837-35ED3CBE0AC0}"/>
              </a:ext>
            </a:extLst>
          </p:cNvPr>
          <p:cNvSpPr txBox="1"/>
          <p:nvPr/>
        </p:nvSpPr>
        <p:spPr>
          <a:xfrm>
            <a:off x="3205399" y="1785190"/>
            <a:ext cx="1181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User ID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4" name="テキスト ボックス 363">
            <a:extLst>
              <a:ext uri="{FF2B5EF4-FFF2-40B4-BE49-F238E27FC236}">
                <a16:creationId xmlns:a16="http://schemas.microsoft.com/office/drawing/2014/main" id="{4AEA186C-7019-4E89-A27F-6D89D86670C3}"/>
              </a:ext>
            </a:extLst>
          </p:cNvPr>
          <p:cNvSpPr txBox="1"/>
          <p:nvPr/>
        </p:nvSpPr>
        <p:spPr>
          <a:xfrm>
            <a:off x="3274996" y="2838562"/>
            <a:ext cx="12662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Login Error</a:t>
            </a:r>
            <a:endParaRPr kumimoji="1" lang="ja-JP" altLang="en-US" sz="8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65" name="コネクタ: カギ線 364">
            <a:extLst>
              <a:ext uri="{FF2B5EF4-FFF2-40B4-BE49-F238E27FC236}">
                <a16:creationId xmlns:a16="http://schemas.microsoft.com/office/drawing/2014/main" id="{DD15EF7D-4313-47D4-9543-13EB26D31414}"/>
              </a:ext>
            </a:extLst>
          </p:cNvPr>
          <p:cNvCxnSpPr>
            <a:cxnSpLocks/>
            <a:stCxn id="300" idx="3"/>
            <a:endCxn id="353" idx="1"/>
          </p:cNvCxnSpPr>
          <p:nvPr/>
        </p:nvCxnSpPr>
        <p:spPr>
          <a:xfrm>
            <a:off x="2361384" y="2527942"/>
            <a:ext cx="682852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テキスト ボックス 365">
            <a:extLst>
              <a:ext uri="{FF2B5EF4-FFF2-40B4-BE49-F238E27FC236}">
                <a16:creationId xmlns:a16="http://schemas.microsoft.com/office/drawing/2014/main" id="{4FE730F5-6AD9-4375-93ED-78496AEEB6BB}"/>
              </a:ext>
            </a:extLst>
          </p:cNvPr>
          <p:cNvSpPr txBox="1"/>
          <p:nvPr/>
        </p:nvSpPr>
        <p:spPr>
          <a:xfrm>
            <a:off x="2557304" y="2239378"/>
            <a:ext cx="4362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NG</a:t>
            </a:r>
          </a:p>
        </p:txBody>
      </p:sp>
      <p:sp>
        <p:nvSpPr>
          <p:cNvPr id="367" name="テキスト ボックス 366">
            <a:extLst>
              <a:ext uri="{FF2B5EF4-FFF2-40B4-BE49-F238E27FC236}">
                <a16:creationId xmlns:a16="http://schemas.microsoft.com/office/drawing/2014/main" id="{7C3853FC-D826-4AC0-9D32-2BF8889C1240}"/>
              </a:ext>
            </a:extLst>
          </p:cNvPr>
          <p:cNvSpPr txBox="1"/>
          <p:nvPr/>
        </p:nvSpPr>
        <p:spPr>
          <a:xfrm>
            <a:off x="4962968" y="2194175"/>
            <a:ext cx="4362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NG</a:t>
            </a:r>
          </a:p>
        </p:txBody>
      </p:sp>
      <p:cxnSp>
        <p:nvCxnSpPr>
          <p:cNvPr id="368" name="コネクタ: カギ線 367">
            <a:extLst>
              <a:ext uri="{FF2B5EF4-FFF2-40B4-BE49-F238E27FC236}">
                <a16:creationId xmlns:a16="http://schemas.microsoft.com/office/drawing/2014/main" id="{350EC545-9D75-4A6C-BC1A-D7E765901BC9}"/>
              </a:ext>
            </a:extLst>
          </p:cNvPr>
          <p:cNvCxnSpPr>
            <a:cxnSpLocks/>
          </p:cNvCxnSpPr>
          <p:nvPr/>
        </p:nvCxnSpPr>
        <p:spPr>
          <a:xfrm flipH="1">
            <a:off x="4771844" y="2455785"/>
            <a:ext cx="1" cy="296297"/>
          </a:xfrm>
          <a:prstGeom prst="bentConnector3">
            <a:avLst>
              <a:gd name="adj1" fmla="val -2286000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コネクタ: カギ線 368">
            <a:extLst>
              <a:ext uri="{FF2B5EF4-FFF2-40B4-BE49-F238E27FC236}">
                <a16:creationId xmlns:a16="http://schemas.microsoft.com/office/drawing/2014/main" id="{7660BDEA-8A11-4137-B95C-0276F3C56039}"/>
              </a:ext>
            </a:extLst>
          </p:cNvPr>
          <p:cNvCxnSpPr>
            <a:cxnSpLocks/>
            <a:stCxn id="353" idx="2"/>
            <a:endCxn id="311" idx="0"/>
          </p:cNvCxnSpPr>
          <p:nvPr/>
        </p:nvCxnSpPr>
        <p:spPr>
          <a:xfrm rot="5400000">
            <a:off x="2481129" y="2647012"/>
            <a:ext cx="437152" cy="24168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700330B6-F5E3-4291-B7C9-61DF0635237D}"/>
              </a:ext>
            </a:extLst>
          </p:cNvPr>
          <p:cNvSpPr txBox="1"/>
          <p:nvPr/>
        </p:nvSpPr>
        <p:spPr>
          <a:xfrm>
            <a:off x="1620815" y="3624163"/>
            <a:ext cx="4362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/>
              <a:t>OK</a:t>
            </a:r>
          </a:p>
        </p:txBody>
      </p:sp>
      <p:cxnSp>
        <p:nvCxnSpPr>
          <p:cNvPr id="371" name="コネクタ: カギ線 370">
            <a:extLst>
              <a:ext uri="{FF2B5EF4-FFF2-40B4-BE49-F238E27FC236}">
                <a16:creationId xmlns:a16="http://schemas.microsoft.com/office/drawing/2014/main" id="{EDC32943-68C4-4CDB-96AA-5A594EF69940}"/>
              </a:ext>
            </a:extLst>
          </p:cNvPr>
          <p:cNvCxnSpPr>
            <a:cxnSpLocks/>
            <a:stCxn id="300" idx="2"/>
            <a:endCxn id="311" idx="0"/>
          </p:cNvCxnSpPr>
          <p:nvPr/>
        </p:nvCxnSpPr>
        <p:spPr>
          <a:xfrm rot="5400000">
            <a:off x="1275829" y="3852312"/>
            <a:ext cx="437152" cy="621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コネクタ: カギ線 451">
            <a:extLst>
              <a:ext uri="{FF2B5EF4-FFF2-40B4-BE49-F238E27FC236}">
                <a16:creationId xmlns:a16="http://schemas.microsoft.com/office/drawing/2014/main" id="{B3B4E276-1533-431E-A719-97B1DADB65B2}"/>
              </a:ext>
            </a:extLst>
          </p:cNvPr>
          <p:cNvCxnSpPr>
            <a:cxnSpLocks/>
            <a:stCxn id="311" idx="3"/>
            <a:endCxn id="196" idx="2"/>
          </p:cNvCxnSpPr>
          <p:nvPr/>
        </p:nvCxnSpPr>
        <p:spPr>
          <a:xfrm>
            <a:off x="2349788" y="5182893"/>
            <a:ext cx="924174" cy="1384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楕円 195">
            <a:extLst>
              <a:ext uri="{FF2B5EF4-FFF2-40B4-BE49-F238E27FC236}">
                <a16:creationId xmlns:a16="http://schemas.microsoft.com/office/drawing/2014/main" id="{4FBDD69F-73E7-4E8E-AF86-23A90D59453E}"/>
              </a:ext>
            </a:extLst>
          </p:cNvPr>
          <p:cNvSpPr/>
          <p:nvPr/>
        </p:nvSpPr>
        <p:spPr>
          <a:xfrm>
            <a:off x="3273962" y="5174688"/>
            <a:ext cx="701037" cy="293273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>
                <a:solidFill>
                  <a:schemeClr val="tx1"/>
                </a:solidFill>
              </a:rPr>
              <a:t>Next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25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マニュアル用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 kumimoji="1" sz="8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chemeClr val="tx1"/>
          </a:solidFill>
          <a:prstDash val="solid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6715</TotalTime>
  <Words>2421</Words>
  <Application>Microsoft Office PowerPoint</Application>
  <PresentationFormat>A4 210 x 297 mm</PresentationFormat>
  <Paragraphs>1051</Paragraphs>
  <Slides>20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6" baseType="lpstr">
      <vt:lpstr>Meiryo UI</vt:lpstr>
      <vt:lpstr>游ゴシック</vt:lpstr>
      <vt:lpstr>Arial</vt:lpstr>
      <vt:lpstr>Segoe UI</vt:lpstr>
      <vt:lpstr>Office テーマ</vt:lpstr>
      <vt:lpstr>Worksheet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Ryo Nozaki</cp:lastModifiedBy>
  <cp:revision>267</cp:revision>
  <cp:lastPrinted>2021-05-30T12:35:28Z</cp:lastPrinted>
  <dcterms:created xsi:type="dcterms:W3CDTF">2021-03-06T04:05:57Z</dcterms:created>
  <dcterms:modified xsi:type="dcterms:W3CDTF">2023-09-20T11:42:01Z</dcterms:modified>
</cp:coreProperties>
</file>